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sldIdLst>
    <p:sldId id="277" r:id="rId2"/>
    <p:sldId id="397" r:id="rId3"/>
    <p:sldId id="378" r:id="rId4"/>
    <p:sldId id="398" r:id="rId5"/>
    <p:sldId id="417" r:id="rId6"/>
    <p:sldId id="425" r:id="rId7"/>
    <p:sldId id="396" r:id="rId8"/>
    <p:sldId id="424" r:id="rId9"/>
    <p:sldId id="406" r:id="rId10"/>
    <p:sldId id="416" r:id="rId11"/>
    <p:sldId id="426" r:id="rId12"/>
    <p:sldId id="419" r:id="rId13"/>
    <p:sldId id="421" r:id="rId14"/>
    <p:sldId id="427" r:id="rId15"/>
    <p:sldId id="428" r:id="rId16"/>
    <p:sldId id="32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77"/>
            <p14:sldId id="397"/>
            <p14:sldId id="378"/>
          </p14:sldIdLst>
        </p14:section>
        <p14:section name="Pendahuluan" id="{16378913-E5ED-4281-BAF5-F1F938CB0BED}">
          <p14:sldIdLst>
            <p14:sldId id="398"/>
            <p14:sldId id="417"/>
            <p14:sldId id="425"/>
            <p14:sldId id="396"/>
            <p14:sldId id="424"/>
            <p14:sldId id="406"/>
            <p14:sldId id="416"/>
            <p14:sldId id="426"/>
            <p14:sldId id="419"/>
            <p14:sldId id="421"/>
            <p14:sldId id="427"/>
            <p14:sldId id="428"/>
          </p14:sldIdLst>
        </p14:section>
        <p14:section name="kesimpulan" id="{71D59651-8EFA-4415-9623-98B4C4A8699C}">
          <p14:sldIdLst/>
        </p14:section>
        <p14:section name="Kesimpulan" id="{85EE80DA-C01D-45A2-85A8-E11D548024C3}">
          <p14:sldIdLst>
            <p14:sldId id="32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FA1"/>
    <a:srgbClr val="FF7C80"/>
    <a:srgbClr val="FF575B"/>
    <a:srgbClr val="FF0000"/>
    <a:srgbClr val="000000"/>
    <a:srgbClr val="FFFFFF"/>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5" autoAdjust="0"/>
    <p:restoredTop sz="89825" autoAdjust="0"/>
  </p:normalViewPr>
  <p:slideViewPr>
    <p:cSldViewPr>
      <p:cViewPr varScale="1">
        <p:scale>
          <a:sx n="79" d="100"/>
          <a:sy n="79" d="100"/>
        </p:scale>
        <p:origin x="1680" y="6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124214-77D2-4817-9E52-CDE65B91925F}" type="doc">
      <dgm:prSet loTypeId="urn:microsoft.com/office/officeart/2008/layout/VerticalCurvedList" loCatId="list" qsTypeId="urn:microsoft.com/office/officeart/2005/8/quickstyle/simple3" qsCatId="simple" csTypeId="urn:microsoft.com/office/officeart/2005/8/colors/colorful5" csCatId="colorful" phldr="1"/>
      <dgm:spPr/>
      <dgm:t>
        <a:bodyPr/>
        <a:lstStyle/>
        <a:p>
          <a:endParaRPr lang="id-ID"/>
        </a:p>
      </dgm:t>
    </dgm:pt>
    <dgm:pt modelId="{D574E73B-6C1A-4CBD-8784-9F0BD55B4BCE}">
      <dgm:prSet/>
      <dgm:spPr/>
      <dgm:t>
        <a:bodyPr/>
        <a:lstStyle/>
        <a:p>
          <a:r>
            <a:rPr lang="en-US" dirty="0" smtClean="0"/>
            <a:t>To prepare human resources who: (1) have capabilities and competencies to apply new information and communication technologies, (2) are knowledgeable of “digital marketplace”, (3) maintain high quality of products or services, (4) have innovations of their jobs, (5) serve customers properly, (6) have global mindset, (7) adapt to the global environment, and (8) respect to national and local cultures</a:t>
          </a:r>
          <a:endParaRPr lang="en-US" dirty="0"/>
        </a:p>
      </dgm:t>
    </dgm:pt>
    <dgm:pt modelId="{BD8ABDB3-2782-4D53-9E59-408429F12659}" type="parTrans" cxnId="{ADC1CB2C-DB5A-4F13-AAFF-524DDB37EB3A}">
      <dgm:prSet/>
      <dgm:spPr/>
      <dgm:t>
        <a:bodyPr/>
        <a:lstStyle/>
        <a:p>
          <a:endParaRPr lang="en-US"/>
        </a:p>
      </dgm:t>
    </dgm:pt>
    <dgm:pt modelId="{EDF90812-024D-4530-A810-79693D8649FA}" type="sibTrans" cxnId="{ADC1CB2C-DB5A-4F13-AAFF-524DDB37EB3A}">
      <dgm:prSet/>
      <dgm:spPr/>
      <dgm:t>
        <a:bodyPr/>
        <a:lstStyle/>
        <a:p>
          <a:endParaRPr lang="en-US"/>
        </a:p>
      </dgm:t>
    </dgm:pt>
    <dgm:pt modelId="{AE213E4D-790E-4150-8656-D66A3144869E}" type="pres">
      <dgm:prSet presAssocID="{57124214-77D2-4817-9E52-CDE65B91925F}" presName="Name0" presStyleCnt="0">
        <dgm:presLayoutVars>
          <dgm:chMax val="7"/>
          <dgm:chPref val="7"/>
          <dgm:dir/>
        </dgm:presLayoutVars>
      </dgm:prSet>
      <dgm:spPr/>
      <dgm:t>
        <a:bodyPr/>
        <a:lstStyle/>
        <a:p>
          <a:endParaRPr lang="en-US"/>
        </a:p>
      </dgm:t>
    </dgm:pt>
    <dgm:pt modelId="{E614091C-830B-4190-8B21-94E2FCBE4E07}" type="pres">
      <dgm:prSet presAssocID="{57124214-77D2-4817-9E52-CDE65B91925F}" presName="Name1" presStyleCnt="0"/>
      <dgm:spPr/>
    </dgm:pt>
    <dgm:pt modelId="{3CBD378A-47B1-4796-B2CD-573DAD6DE6FB}" type="pres">
      <dgm:prSet presAssocID="{57124214-77D2-4817-9E52-CDE65B91925F}" presName="cycle" presStyleCnt="0"/>
      <dgm:spPr/>
    </dgm:pt>
    <dgm:pt modelId="{31263DC0-3B71-4FF7-965B-E9BA477BCC55}" type="pres">
      <dgm:prSet presAssocID="{57124214-77D2-4817-9E52-CDE65B91925F}" presName="srcNode" presStyleLbl="node1" presStyleIdx="0" presStyleCnt="1"/>
      <dgm:spPr/>
    </dgm:pt>
    <dgm:pt modelId="{B8EB18A3-CA02-4378-96F4-73CDA196728D}" type="pres">
      <dgm:prSet presAssocID="{57124214-77D2-4817-9E52-CDE65B91925F}" presName="conn" presStyleLbl="parChTrans1D2" presStyleIdx="0" presStyleCnt="1"/>
      <dgm:spPr/>
      <dgm:t>
        <a:bodyPr/>
        <a:lstStyle/>
        <a:p>
          <a:endParaRPr lang="en-US"/>
        </a:p>
      </dgm:t>
    </dgm:pt>
    <dgm:pt modelId="{ABC8E69C-6D36-4F11-83F7-CC63CB4BDF79}" type="pres">
      <dgm:prSet presAssocID="{57124214-77D2-4817-9E52-CDE65B91925F}" presName="extraNode" presStyleLbl="node1" presStyleIdx="0" presStyleCnt="1"/>
      <dgm:spPr/>
    </dgm:pt>
    <dgm:pt modelId="{57253B5F-5567-4E6F-9126-E9D8892F2F6E}" type="pres">
      <dgm:prSet presAssocID="{57124214-77D2-4817-9E52-CDE65B91925F}" presName="dstNode" presStyleLbl="node1" presStyleIdx="0" presStyleCnt="1"/>
      <dgm:spPr/>
    </dgm:pt>
    <dgm:pt modelId="{D69A08BD-2093-4FCA-9F42-A09DA3E8EDEF}" type="pres">
      <dgm:prSet presAssocID="{D574E73B-6C1A-4CBD-8784-9F0BD55B4BCE}" presName="text_1" presStyleLbl="node1" presStyleIdx="0" presStyleCnt="1" custScaleX="102094" custScaleY="209682">
        <dgm:presLayoutVars>
          <dgm:bulletEnabled val="1"/>
        </dgm:presLayoutVars>
      </dgm:prSet>
      <dgm:spPr/>
      <dgm:t>
        <a:bodyPr/>
        <a:lstStyle/>
        <a:p>
          <a:endParaRPr lang="en-US"/>
        </a:p>
      </dgm:t>
    </dgm:pt>
    <dgm:pt modelId="{2C197D22-A9C8-4005-86FD-083F8BA01FAC}" type="pres">
      <dgm:prSet presAssocID="{D574E73B-6C1A-4CBD-8784-9F0BD55B4BCE}" presName="accent_1" presStyleCnt="0"/>
      <dgm:spPr/>
    </dgm:pt>
    <dgm:pt modelId="{17DD2362-3D22-4F8A-9CAC-40F3CA272BC2}" type="pres">
      <dgm:prSet presAssocID="{D574E73B-6C1A-4CBD-8784-9F0BD55B4BCE}" presName="accentRepeatNode" presStyleLbl="solidFgAcc1" presStyleIdx="0" presStyleCnt="1" custScaleX="64154" custScaleY="65298" custLinFactNeighborX="-23682" custLinFactNeighborY="-1730"/>
      <dgm:spPr/>
    </dgm:pt>
  </dgm:ptLst>
  <dgm:cxnLst>
    <dgm:cxn modelId="{ADC1CB2C-DB5A-4F13-AAFF-524DDB37EB3A}" srcId="{57124214-77D2-4817-9E52-CDE65B91925F}" destId="{D574E73B-6C1A-4CBD-8784-9F0BD55B4BCE}" srcOrd="0" destOrd="0" parTransId="{BD8ABDB3-2782-4D53-9E59-408429F12659}" sibTransId="{EDF90812-024D-4530-A810-79693D8649FA}"/>
    <dgm:cxn modelId="{92B18F8E-5E3A-44DA-9B0F-4BB084303235}" type="presOf" srcId="{57124214-77D2-4817-9E52-CDE65B91925F}" destId="{AE213E4D-790E-4150-8656-D66A3144869E}" srcOrd="0" destOrd="0" presId="urn:microsoft.com/office/officeart/2008/layout/VerticalCurvedList"/>
    <dgm:cxn modelId="{49BBF218-C379-4DCC-A3F7-186A1F21C33E}" type="presOf" srcId="{D574E73B-6C1A-4CBD-8784-9F0BD55B4BCE}" destId="{D69A08BD-2093-4FCA-9F42-A09DA3E8EDEF}" srcOrd="0" destOrd="0" presId="urn:microsoft.com/office/officeart/2008/layout/VerticalCurvedList"/>
    <dgm:cxn modelId="{4794469C-DC77-4901-B79A-CDD5A7C869A8}" type="presOf" srcId="{EDF90812-024D-4530-A810-79693D8649FA}" destId="{B8EB18A3-CA02-4378-96F4-73CDA196728D}" srcOrd="0" destOrd="0" presId="urn:microsoft.com/office/officeart/2008/layout/VerticalCurvedList"/>
    <dgm:cxn modelId="{2F097F16-9065-497C-9E70-B00E62401910}" type="presParOf" srcId="{AE213E4D-790E-4150-8656-D66A3144869E}" destId="{E614091C-830B-4190-8B21-94E2FCBE4E07}" srcOrd="0" destOrd="0" presId="urn:microsoft.com/office/officeart/2008/layout/VerticalCurvedList"/>
    <dgm:cxn modelId="{DCA155C8-AE8E-4623-BB4B-D372908769E3}" type="presParOf" srcId="{E614091C-830B-4190-8B21-94E2FCBE4E07}" destId="{3CBD378A-47B1-4796-B2CD-573DAD6DE6FB}" srcOrd="0" destOrd="0" presId="urn:microsoft.com/office/officeart/2008/layout/VerticalCurvedList"/>
    <dgm:cxn modelId="{2BF0DA40-4CAB-4369-8E1E-BB35ACC3431C}" type="presParOf" srcId="{3CBD378A-47B1-4796-B2CD-573DAD6DE6FB}" destId="{31263DC0-3B71-4FF7-965B-E9BA477BCC55}" srcOrd="0" destOrd="0" presId="urn:microsoft.com/office/officeart/2008/layout/VerticalCurvedList"/>
    <dgm:cxn modelId="{31A0211C-7720-4783-BA13-B04CA4C22FA1}" type="presParOf" srcId="{3CBD378A-47B1-4796-B2CD-573DAD6DE6FB}" destId="{B8EB18A3-CA02-4378-96F4-73CDA196728D}" srcOrd="1" destOrd="0" presId="urn:microsoft.com/office/officeart/2008/layout/VerticalCurvedList"/>
    <dgm:cxn modelId="{9455CEDD-60A4-4E45-A206-1C171B5323E9}" type="presParOf" srcId="{3CBD378A-47B1-4796-B2CD-573DAD6DE6FB}" destId="{ABC8E69C-6D36-4F11-83F7-CC63CB4BDF79}" srcOrd="2" destOrd="0" presId="urn:microsoft.com/office/officeart/2008/layout/VerticalCurvedList"/>
    <dgm:cxn modelId="{FB437860-DABA-4585-8420-F86714A4E020}" type="presParOf" srcId="{3CBD378A-47B1-4796-B2CD-573DAD6DE6FB}" destId="{57253B5F-5567-4E6F-9126-E9D8892F2F6E}" srcOrd="3" destOrd="0" presId="urn:microsoft.com/office/officeart/2008/layout/VerticalCurvedList"/>
    <dgm:cxn modelId="{507CAE83-02F6-4D4D-9471-79AD7782C7E9}" type="presParOf" srcId="{E614091C-830B-4190-8B21-94E2FCBE4E07}" destId="{D69A08BD-2093-4FCA-9F42-A09DA3E8EDEF}" srcOrd="1" destOrd="0" presId="urn:microsoft.com/office/officeart/2008/layout/VerticalCurvedList"/>
    <dgm:cxn modelId="{C8019079-E73D-405A-A6CD-04B57668D2CD}" type="presParOf" srcId="{E614091C-830B-4190-8B21-94E2FCBE4E07}" destId="{2C197D22-A9C8-4005-86FD-083F8BA01FAC}" srcOrd="2" destOrd="0" presId="urn:microsoft.com/office/officeart/2008/layout/VerticalCurvedList"/>
    <dgm:cxn modelId="{7D3F6929-4295-49F4-9985-FDB1F52AECC2}" type="presParOf" srcId="{2C197D22-A9C8-4005-86FD-083F8BA01FAC}" destId="{17DD2362-3D22-4F8A-9CAC-40F3CA272BC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3396F6-71AB-4102-AEC8-7804B8712102}" type="doc">
      <dgm:prSet loTypeId="urn:microsoft.com/office/officeart/2008/layout/VerticalCircleList" loCatId="list" qsTypeId="urn:microsoft.com/office/officeart/2005/8/quickstyle/simple4" qsCatId="simple" csTypeId="urn:microsoft.com/office/officeart/2005/8/colors/colorful5" csCatId="colorful" phldr="1"/>
      <dgm:spPr/>
      <dgm:t>
        <a:bodyPr/>
        <a:lstStyle/>
        <a:p>
          <a:endParaRPr lang="id-ID"/>
        </a:p>
      </dgm:t>
    </dgm:pt>
    <dgm:pt modelId="{068E2C78-6629-4690-AD79-D3426F8D7F45}">
      <dgm:prSet phldrT="[Text]"/>
      <dgm:spPr/>
      <dgm:t>
        <a:bodyPr/>
        <a:lstStyle/>
        <a:p>
          <a:r>
            <a:rPr lang="id-ID" dirty="0" smtClean="0"/>
            <a:t>1</a:t>
          </a:r>
          <a:endParaRPr lang="id-ID" dirty="0"/>
        </a:p>
      </dgm:t>
    </dgm:pt>
    <dgm:pt modelId="{6162CC57-1E7B-4D4D-913A-DF245824EF5A}" type="parTrans" cxnId="{7C07AA51-E29F-4769-AD28-E0EC1820B7DB}">
      <dgm:prSet/>
      <dgm:spPr/>
      <dgm:t>
        <a:bodyPr/>
        <a:lstStyle/>
        <a:p>
          <a:endParaRPr lang="id-ID"/>
        </a:p>
      </dgm:t>
    </dgm:pt>
    <dgm:pt modelId="{5B7F51C6-F257-4FA9-992A-D0A7F4FA29C1}" type="sibTrans" cxnId="{7C07AA51-E29F-4769-AD28-E0EC1820B7DB}">
      <dgm:prSet/>
      <dgm:spPr/>
      <dgm:t>
        <a:bodyPr/>
        <a:lstStyle/>
        <a:p>
          <a:endParaRPr lang="id-ID"/>
        </a:p>
      </dgm:t>
    </dgm:pt>
    <dgm:pt modelId="{244FC096-2F87-4E39-8B0F-D05C782FE915}">
      <dgm:prSet phldrT="[Text]"/>
      <dgm:spPr/>
      <dgm:t>
        <a:bodyPr/>
        <a:lstStyle/>
        <a:p>
          <a:r>
            <a:rPr lang="id-ID" dirty="0" smtClean="0"/>
            <a:t>2</a:t>
          </a:r>
          <a:endParaRPr lang="id-ID" dirty="0"/>
        </a:p>
      </dgm:t>
    </dgm:pt>
    <dgm:pt modelId="{45725DB0-B596-4384-9A7D-B3840B6131D1}" type="parTrans" cxnId="{0BD79577-E72F-45E4-9261-6B78892C3965}">
      <dgm:prSet/>
      <dgm:spPr/>
      <dgm:t>
        <a:bodyPr/>
        <a:lstStyle/>
        <a:p>
          <a:endParaRPr lang="id-ID"/>
        </a:p>
      </dgm:t>
    </dgm:pt>
    <dgm:pt modelId="{B55BAE24-AC6F-4606-9606-97C4AD868BE2}" type="sibTrans" cxnId="{0BD79577-E72F-45E4-9261-6B78892C3965}">
      <dgm:prSet/>
      <dgm:spPr/>
      <dgm:t>
        <a:bodyPr/>
        <a:lstStyle/>
        <a:p>
          <a:endParaRPr lang="id-ID"/>
        </a:p>
      </dgm:t>
    </dgm:pt>
    <dgm:pt modelId="{6505E246-39BB-4F2F-A722-E0FAAFA527E4}">
      <dgm:prSet phldrT="[Text]"/>
      <dgm:spPr/>
      <dgm:t>
        <a:bodyPr/>
        <a:lstStyle/>
        <a:p>
          <a:r>
            <a:rPr lang="id-ID" dirty="0" smtClean="0"/>
            <a:t>3</a:t>
          </a:r>
          <a:endParaRPr lang="id-ID" dirty="0"/>
        </a:p>
      </dgm:t>
    </dgm:pt>
    <dgm:pt modelId="{2CDE6AE0-7231-40CF-B105-65D1935BD958}" type="parTrans" cxnId="{5DD10ED6-960B-4C66-8F8D-7F63FA1A6809}">
      <dgm:prSet/>
      <dgm:spPr/>
      <dgm:t>
        <a:bodyPr/>
        <a:lstStyle/>
        <a:p>
          <a:endParaRPr lang="id-ID"/>
        </a:p>
      </dgm:t>
    </dgm:pt>
    <dgm:pt modelId="{E81F4FB0-20C4-4A20-9952-105A2712BBB2}" type="sibTrans" cxnId="{5DD10ED6-960B-4C66-8F8D-7F63FA1A6809}">
      <dgm:prSet/>
      <dgm:spPr/>
      <dgm:t>
        <a:bodyPr/>
        <a:lstStyle/>
        <a:p>
          <a:endParaRPr lang="id-ID"/>
        </a:p>
      </dgm:t>
    </dgm:pt>
    <dgm:pt modelId="{A17AD63D-D81C-4964-BA4E-735A11943B4B}">
      <dgm:prSet phldrT="[Text]" custT="1"/>
      <dgm:spPr/>
      <dgm:t>
        <a:bodyPr/>
        <a:lstStyle/>
        <a:p>
          <a:pPr algn="ctr"/>
          <a:r>
            <a:rPr lang="en-US" sz="1600" b="1" dirty="0" smtClean="0"/>
            <a:t>Globalization</a:t>
          </a:r>
          <a:endParaRPr lang="id-ID" sz="1600" b="1" dirty="0"/>
        </a:p>
      </dgm:t>
    </dgm:pt>
    <dgm:pt modelId="{AEF3B66C-C4A8-46CD-A4A8-A870B99F05C6}" type="parTrans" cxnId="{B025D837-DEA9-4B63-ACE8-812A73DEA75C}">
      <dgm:prSet/>
      <dgm:spPr/>
      <dgm:t>
        <a:bodyPr/>
        <a:lstStyle/>
        <a:p>
          <a:endParaRPr lang="id-ID"/>
        </a:p>
      </dgm:t>
    </dgm:pt>
    <dgm:pt modelId="{77AE2068-67BF-4F21-8B69-4A88E0BAA696}" type="sibTrans" cxnId="{B025D837-DEA9-4B63-ACE8-812A73DEA75C}">
      <dgm:prSet/>
      <dgm:spPr/>
      <dgm:t>
        <a:bodyPr/>
        <a:lstStyle/>
        <a:p>
          <a:endParaRPr lang="id-ID"/>
        </a:p>
      </dgm:t>
    </dgm:pt>
    <dgm:pt modelId="{C6D233A9-7079-49E6-85F6-EE174974F998}">
      <dgm:prSet phldrT="[Text]" custT="1"/>
      <dgm:spPr/>
      <dgm:t>
        <a:bodyPr/>
        <a:lstStyle/>
        <a:p>
          <a:pPr algn="ctr"/>
          <a:r>
            <a:rPr lang="en-US" sz="1800" b="1" dirty="0" smtClean="0"/>
            <a:t>Disruption </a:t>
          </a:r>
        </a:p>
        <a:p>
          <a:pPr algn="ctr"/>
          <a:r>
            <a:rPr lang="en-US" sz="1800" b="1" dirty="0" smtClean="0"/>
            <a:t>Era</a:t>
          </a:r>
          <a:endParaRPr lang="id-ID" sz="1800" b="1" dirty="0"/>
        </a:p>
      </dgm:t>
    </dgm:pt>
    <dgm:pt modelId="{F7E6F25F-3F97-4B4A-9C6F-109A10C22BAD}" type="parTrans" cxnId="{7DC13CD6-26B6-4864-8FD9-6DB9E30EEB5C}">
      <dgm:prSet/>
      <dgm:spPr/>
      <dgm:t>
        <a:bodyPr/>
        <a:lstStyle/>
        <a:p>
          <a:endParaRPr lang="id-ID"/>
        </a:p>
      </dgm:t>
    </dgm:pt>
    <dgm:pt modelId="{67477B35-1915-44AE-AE29-A6C941649966}" type="sibTrans" cxnId="{7DC13CD6-26B6-4864-8FD9-6DB9E30EEB5C}">
      <dgm:prSet/>
      <dgm:spPr/>
      <dgm:t>
        <a:bodyPr/>
        <a:lstStyle/>
        <a:p>
          <a:endParaRPr lang="id-ID"/>
        </a:p>
      </dgm:t>
    </dgm:pt>
    <dgm:pt modelId="{FA024D11-28FC-43C5-84E5-BC0B96EFAE28}">
      <dgm:prSet phldrT="[Text]" custT="1"/>
      <dgm:spPr/>
      <dgm:t>
        <a:bodyPr/>
        <a:lstStyle/>
        <a:p>
          <a:pPr algn="ctr"/>
          <a:r>
            <a:rPr lang="en-US" sz="1800" b="1" dirty="0" smtClean="0"/>
            <a:t>Industrial </a:t>
          </a:r>
        </a:p>
        <a:p>
          <a:pPr algn="ctr"/>
          <a:r>
            <a:rPr lang="en-US" sz="1800" b="1" dirty="0" smtClean="0"/>
            <a:t>Revolution</a:t>
          </a:r>
        </a:p>
        <a:p>
          <a:pPr algn="ctr"/>
          <a:r>
            <a:rPr lang="en-US" sz="1800" b="1" dirty="0" smtClean="0"/>
            <a:t>4.0</a:t>
          </a:r>
          <a:endParaRPr lang="id-ID" sz="1800" b="1" dirty="0"/>
        </a:p>
      </dgm:t>
    </dgm:pt>
    <dgm:pt modelId="{C8FC9133-794D-4967-9DF2-D56CF76F5F96}" type="parTrans" cxnId="{87CC9548-2113-4EA0-A59B-E996EA07906A}">
      <dgm:prSet/>
      <dgm:spPr/>
      <dgm:t>
        <a:bodyPr/>
        <a:lstStyle/>
        <a:p>
          <a:endParaRPr lang="id-ID"/>
        </a:p>
      </dgm:t>
    </dgm:pt>
    <dgm:pt modelId="{E6B30FBC-1174-4182-95F8-74CAF1FC67BF}" type="sibTrans" cxnId="{87CC9548-2113-4EA0-A59B-E996EA07906A}">
      <dgm:prSet/>
      <dgm:spPr/>
      <dgm:t>
        <a:bodyPr/>
        <a:lstStyle/>
        <a:p>
          <a:endParaRPr lang="id-ID"/>
        </a:p>
      </dgm:t>
    </dgm:pt>
    <dgm:pt modelId="{EE6DED75-DC7D-458A-97FF-57704521F7C8}">
      <dgm:prSet phldrT="[Text]"/>
      <dgm:spPr/>
      <dgm:t>
        <a:bodyPr/>
        <a:lstStyle/>
        <a:p>
          <a:r>
            <a:rPr lang="id-ID" dirty="0" smtClean="0"/>
            <a:t>4</a:t>
          </a:r>
          <a:endParaRPr lang="id-ID" dirty="0"/>
        </a:p>
      </dgm:t>
    </dgm:pt>
    <dgm:pt modelId="{99E3D09A-6A6B-4CE0-A352-64E3229D53E9}" type="parTrans" cxnId="{8D1F5899-DEFF-4D66-8EC3-B9A93A9DFF04}">
      <dgm:prSet/>
      <dgm:spPr/>
      <dgm:t>
        <a:bodyPr/>
        <a:lstStyle/>
        <a:p>
          <a:endParaRPr lang="id-ID"/>
        </a:p>
      </dgm:t>
    </dgm:pt>
    <dgm:pt modelId="{478D3375-FC2A-4E8A-9FCB-914218D1E7C2}" type="sibTrans" cxnId="{8D1F5899-DEFF-4D66-8EC3-B9A93A9DFF04}">
      <dgm:prSet/>
      <dgm:spPr/>
      <dgm:t>
        <a:bodyPr/>
        <a:lstStyle/>
        <a:p>
          <a:endParaRPr lang="id-ID"/>
        </a:p>
      </dgm:t>
    </dgm:pt>
    <dgm:pt modelId="{E30FEBC1-426B-40DF-A99D-BB2E1B4B6B7A}">
      <dgm:prSet phldrT="[Text]" custT="1"/>
      <dgm:spPr/>
      <dgm:t>
        <a:bodyPr/>
        <a:lstStyle/>
        <a:p>
          <a:pPr algn="ctr"/>
          <a:r>
            <a:rPr lang="en-US" sz="1800" b="1" dirty="0" smtClean="0"/>
            <a:t>Society</a:t>
          </a:r>
        </a:p>
        <a:p>
          <a:pPr algn="ctr"/>
          <a:r>
            <a:rPr lang="en-US" sz="1800" b="1" dirty="0" smtClean="0"/>
            <a:t>5.0</a:t>
          </a:r>
          <a:endParaRPr lang="id-ID" sz="1800" b="1" dirty="0"/>
        </a:p>
      </dgm:t>
    </dgm:pt>
    <dgm:pt modelId="{293E166C-623A-4B38-84A8-DB93C0C1813A}" type="parTrans" cxnId="{0084DE28-C775-4D91-9996-DDD6D481BBEC}">
      <dgm:prSet/>
      <dgm:spPr/>
      <dgm:t>
        <a:bodyPr/>
        <a:lstStyle/>
        <a:p>
          <a:endParaRPr lang="id-ID"/>
        </a:p>
      </dgm:t>
    </dgm:pt>
    <dgm:pt modelId="{3DBBA5E2-0F9C-4703-996C-2D3E8955B4D0}" type="sibTrans" cxnId="{0084DE28-C775-4D91-9996-DDD6D481BBEC}">
      <dgm:prSet/>
      <dgm:spPr/>
      <dgm:t>
        <a:bodyPr/>
        <a:lstStyle/>
        <a:p>
          <a:endParaRPr lang="id-ID"/>
        </a:p>
      </dgm:t>
    </dgm:pt>
    <dgm:pt modelId="{657EBF3A-1BC2-412F-86C9-4829F090967E}" type="pres">
      <dgm:prSet presAssocID="{113396F6-71AB-4102-AEC8-7804B8712102}" presName="Name0" presStyleCnt="0">
        <dgm:presLayoutVars>
          <dgm:dir/>
        </dgm:presLayoutVars>
      </dgm:prSet>
      <dgm:spPr/>
      <dgm:t>
        <a:bodyPr/>
        <a:lstStyle/>
        <a:p>
          <a:endParaRPr lang="en-US"/>
        </a:p>
      </dgm:t>
    </dgm:pt>
    <dgm:pt modelId="{E3CD75AC-5B6C-471E-8997-B70FF12AD427}" type="pres">
      <dgm:prSet presAssocID="{068E2C78-6629-4690-AD79-D3426F8D7F45}" presName="withChildren" presStyleCnt="0"/>
      <dgm:spPr/>
    </dgm:pt>
    <dgm:pt modelId="{C7C1C795-391D-49DD-AAAE-A1C86D71B1B4}" type="pres">
      <dgm:prSet presAssocID="{068E2C78-6629-4690-AD79-D3426F8D7F45}" presName="bigCircle" presStyleLbl="vennNode1" presStyleIdx="0" presStyleCnt="8" custScaleX="90999" custScaleY="102442" custLinFactNeighborX="-6684" custLinFactNeighborY="5178"/>
      <dgm:spPr/>
    </dgm:pt>
    <dgm:pt modelId="{0B4D5235-8100-4B73-8B08-54BDDE9FE8E4}" type="pres">
      <dgm:prSet presAssocID="{068E2C78-6629-4690-AD79-D3426F8D7F45}" presName="medCircle" presStyleLbl="vennNode1" presStyleIdx="1" presStyleCnt="8"/>
      <dgm:spPr/>
    </dgm:pt>
    <dgm:pt modelId="{8295CBF5-2312-4D46-8EC5-B9DD4F2F8217}" type="pres">
      <dgm:prSet presAssocID="{068E2C78-6629-4690-AD79-D3426F8D7F45}" presName="txLvl1" presStyleLbl="revTx" presStyleIdx="0" presStyleCnt="8"/>
      <dgm:spPr/>
      <dgm:t>
        <a:bodyPr/>
        <a:lstStyle/>
        <a:p>
          <a:endParaRPr lang="en-US"/>
        </a:p>
      </dgm:t>
    </dgm:pt>
    <dgm:pt modelId="{16D1556E-A6A5-4936-A4AF-DA529DF8E5F9}" type="pres">
      <dgm:prSet presAssocID="{068E2C78-6629-4690-AD79-D3426F8D7F45}" presName="lin" presStyleCnt="0"/>
      <dgm:spPr/>
    </dgm:pt>
    <dgm:pt modelId="{E2AC083F-73E4-45B1-A4B5-94B3150771FA}" type="pres">
      <dgm:prSet presAssocID="{A17AD63D-D81C-4964-BA4E-735A11943B4B}" presName="txLvl2" presStyleLbl="revTx" presStyleIdx="1" presStyleCnt="8" custScaleY="1026700" custLinFactNeighborX="-10737" custLinFactNeighborY="-811"/>
      <dgm:spPr/>
      <dgm:t>
        <a:bodyPr/>
        <a:lstStyle/>
        <a:p>
          <a:endParaRPr lang="en-US"/>
        </a:p>
      </dgm:t>
    </dgm:pt>
    <dgm:pt modelId="{6F0C0A2D-5FD4-4F92-9214-EDA0C3C66112}" type="pres">
      <dgm:prSet presAssocID="{068E2C78-6629-4690-AD79-D3426F8D7F45}" presName="overlap" presStyleCnt="0"/>
      <dgm:spPr/>
    </dgm:pt>
    <dgm:pt modelId="{C98E709E-A47F-41BC-9DF2-80C3B533786F}" type="pres">
      <dgm:prSet presAssocID="{244FC096-2F87-4E39-8B0F-D05C782FE915}" presName="withChildren" presStyleCnt="0"/>
      <dgm:spPr/>
    </dgm:pt>
    <dgm:pt modelId="{8FF2779F-5318-47F7-AA84-BC8E1303C11D}" type="pres">
      <dgm:prSet presAssocID="{244FC096-2F87-4E39-8B0F-D05C782FE915}" presName="bigCircle" presStyleLbl="vennNode1" presStyleIdx="2" presStyleCnt="8" custScaleY="81541"/>
      <dgm:spPr/>
    </dgm:pt>
    <dgm:pt modelId="{0059F487-C357-412E-A047-9A468B245080}" type="pres">
      <dgm:prSet presAssocID="{244FC096-2F87-4E39-8B0F-D05C782FE915}" presName="medCircle" presStyleLbl="vennNode1" presStyleIdx="3" presStyleCnt="8"/>
      <dgm:spPr/>
    </dgm:pt>
    <dgm:pt modelId="{67FD84C7-9A42-4BDC-9173-FDB9FF5F3899}" type="pres">
      <dgm:prSet presAssocID="{244FC096-2F87-4E39-8B0F-D05C782FE915}" presName="txLvl1" presStyleLbl="revTx" presStyleIdx="2" presStyleCnt="8"/>
      <dgm:spPr/>
      <dgm:t>
        <a:bodyPr/>
        <a:lstStyle/>
        <a:p>
          <a:endParaRPr lang="en-US"/>
        </a:p>
      </dgm:t>
    </dgm:pt>
    <dgm:pt modelId="{B706145C-113D-4FA6-BDF8-54D1C677829C}" type="pres">
      <dgm:prSet presAssocID="{244FC096-2F87-4E39-8B0F-D05C782FE915}" presName="lin" presStyleCnt="0"/>
      <dgm:spPr/>
    </dgm:pt>
    <dgm:pt modelId="{14AA3817-7003-4DC6-8845-EDCCABE19A1D}" type="pres">
      <dgm:prSet presAssocID="{C6D233A9-7079-49E6-85F6-EE174974F998}" presName="txLvl2" presStyleLbl="revTx" presStyleIdx="3" presStyleCnt="8" custScaleY="552031" custLinFactNeighborX="-10737"/>
      <dgm:spPr/>
      <dgm:t>
        <a:bodyPr/>
        <a:lstStyle/>
        <a:p>
          <a:endParaRPr lang="en-US"/>
        </a:p>
      </dgm:t>
    </dgm:pt>
    <dgm:pt modelId="{DAC5D906-A564-415C-A077-CE07678BE990}" type="pres">
      <dgm:prSet presAssocID="{244FC096-2F87-4E39-8B0F-D05C782FE915}" presName="overlap" presStyleCnt="0"/>
      <dgm:spPr/>
    </dgm:pt>
    <dgm:pt modelId="{B9F7533D-1CB6-4740-A9BF-B84DBB5FD6B6}" type="pres">
      <dgm:prSet presAssocID="{6505E246-39BB-4F2F-A722-E0FAAFA527E4}" presName="withChildren" presStyleCnt="0"/>
      <dgm:spPr/>
    </dgm:pt>
    <dgm:pt modelId="{366DFD51-5AC3-49F2-A8E5-9ACEFCE9854A}" type="pres">
      <dgm:prSet presAssocID="{6505E246-39BB-4F2F-A722-E0FAAFA527E4}" presName="bigCircle" presStyleLbl="vennNode1" presStyleIdx="4" presStyleCnt="8"/>
      <dgm:spPr/>
    </dgm:pt>
    <dgm:pt modelId="{B557ECC6-3FDD-40D6-834B-D22E7DD78644}" type="pres">
      <dgm:prSet presAssocID="{6505E246-39BB-4F2F-A722-E0FAAFA527E4}" presName="medCircle" presStyleLbl="vennNode1" presStyleIdx="5" presStyleCnt="8"/>
      <dgm:spPr/>
    </dgm:pt>
    <dgm:pt modelId="{1DD6EC89-D6CC-4A06-BEBC-E3966F216281}" type="pres">
      <dgm:prSet presAssocID="{6505E246-39BB-4F2F-A722-E0FAAFA527E4}" presName="txLvl1" presStyleLbl="revTx" presStyleIdx="4" presStyleCnt="8"/>
      <dgm:spPr/>
      <dgm:t>
        <a:bodyPr/>
        <a:lstStyle/>
        <a:p>
          <a:endParaRPr lang="en-US"/>
        </a:p>
      </dgm:t>
    </dgm:pt>
    <dgm:pt modelId="{22805CF7-9718-4158-A3AC-B3E2CCEF89F0}" type="pres">
      <dgm:prSet presAssocID="{6505E246-39BB-4F2F-A722-E0FAAFA527E4}" presName="lin" presStyleCnt="0"/>
      <dgm:spPr/>
    </dgm:pt>
    <dgm:pt modelId="{A218C2DB-C9BC-4060-9F28-28F77185E908}" type="pres">
      <dgm:prSet presAssocID="{FA024D11-28FC-43C5-84E5-BC0B96EFAE28}" presName="txLvl2" presStyleLbl="revTx" presStyleIdx="5" presStyleCnt="8" custScaleY="346097" custLinFactNeighborX="-10737"/>
      <dgm:spPr/>
      <dgm:t>
        <a:bodyPr/>
        <a:lstStyle/>
        <a:p>
          <a:endParaRPr lang="id-ID"/>
        </a:p>
      </dgm:t>
    </dgm:pt>
    <dgm:pt modelId="{0872F114-5530-41DA-BE6B-C4449EF2E3F5}" type="pres">
      <dgm:prSet presAssocID="{6505E246-39BB-4F2F-A722-E0FAAFA527E4}" presName="overlap" presStyleCnt="0"/>
      <dgm:spPr/>
    </dgm:pt>
    <dgm:pt modelId="{393F07D9-B99A-4D4A-A670-C8DA59E68BD7}" type="pres">
      <dgm:prSet presAssocID="{EE6DED75-DC7D-458A-97FF-57704521F7C8}" presName="withChildren" presStyleCnt="0"/>
      <dgm:spPr/>
    </dgm:pt>
    <dgm:pt modelId="{D13F0C69-E6A1-4B21-8128-77E847D816D5}" type="pres">
      <dgm:prSet presAssocID="{EE6DED75-DC7D-458A-97FF-57704521F7C8}" presName="bigCircle" presStyleLbl="vennNode1" presStyleIdx="6" presStyleCnt="8"/>
      <dgm:spPr/>
    </dgm:pt>
    <dgm:pt modelId="{F890098B-F02E-4316-B820-889E36F33261}" type="pres">
      <dgm:prSet presAssocID="{EE6DED75-DC7D-458A-97FF-57704521F7C8}" presName="medCircle" presStyleLbl="vennNode1" presStyleIdx="7" presStyleCnt="8"/>
      <dgm:spPr/>
    </dgm:pt>
    <dgm:pt modelId="{4423D8F8-F2E9-4A62-A931-F21627700DD2}" type="pres">
      <dgm:prSet presAssocID="{EE6DED75-DC7D-458A-97FF-57704521F7C8}" presName="txLvl1" presStyleLbl="revTx" presStyleIdx="6" presStyleCnt="8"/>
      <dgm:spPr/>
      <dgm:t>
        <a:bodyPr/>
        <a:lstStyle/>
        <a:p>
          <a:endParaRPr lang="en-US"/>
        </a:p>
      </dgm:t>
    </dgm:pt>
    <dgm:pt modelId="{406BA058-0BA8-4D57-A29D-44BD0348291E}" type="pres">
      <dgm:prSet presAssocID="{EE6DED75-DC7D-458A-97FF-57704521F7C8}" presName="lin" presStyleCnt="0"/>
      <dgm:spPr/>
    </dgm:pt>
    <dgm:pt modelId="{B267BE4E-7E21-447A-863D-C2BCDC3BF0BC}" type="pres">
      <dgm:prSet presAssocID="{E30FEBC1-426B-40DF-A99D-BB2E1B4B6B7A}" presName="txLvl2" presStyleLbl="revTx" presStyleIdx="7" presStyleCnt="8" custScaleY="426638" custLinFactNeighborX="-10737" custLinFactNeighborY="78143"/>
      <dgm:spPr/>
      <dgm:t>
        <a:bodyPr/>
        <a:lstStyle/>
        <a:p>
          <a:endParaRPr lang="en-US"/>
        </a:p>
      </dgm:t>
    </dgm:pt>
  </dgm:ptLst>
  <dgm:cxnLst>
    <dgm:cxn modelId="{7FC96913-C6A4-4EDA-8D66-47FAF10A5685}" type="presOf" srcId="{244FC096-2F87-4E39-8B0F-D05C782FE915}" destId="{67FD84C7-9A42-4BDC-9173-FDB9FF5F3899}" srcOrd="0" destOrd="0" presId="urn:microsoft.com/office/officeart/2008/layout/VerticalCircleList"/>
    <dgm:cxn modelId="{87CC9548-2113-4EA0-A59B-E996EA07906A}" srcId="{6505E246-39BB-4F2F-A722-E0FAAFA527E4}" destId="{FA024D11-28FC-43C5-84E5-BC0B96EFAE28}" srcOrd="0" destOrd="0" parTransId="{C8FC9133-794D-4967-9DF2-D56CF76F5F96}" sibTransId="{E6B30FBC-1174-4182-95F8-74CAF1FC67BF}"/>
    <dgm:cxn modelId="{385D68B3-C8C8-4A0A-9D4B-36C31B09206D}" type="presOf" srcId="{068E2C78-6629-4690-AD79-D3426F8D7F45}" destId="{8295CBF5-2312-4D46-8EC5-B9DD4F2F8217}" srcOrd="0" destOrd="0" presId="urn:microsoft.com/office/officeart/2008/layout/VerticalCircleList"/>
    <dgm:cxn modelId="{5DD10ED6-960B-4C66-8F8D-7F63FA1A6809}" srcId="{113396F6-71AB-4102-AEC8-7804B8712102}" destId="{6505E246-39BB-4F2F-A722-E0FAAFA527E4}" srcOrd="2" destOrd="0" parTransId="{2CDE6AE0-7231-40CF-B105-65D1935BD958}" sibTransId="{E81F4FB0-20C4-4A20-9952-105A2712BBB2}"/>
    <dgm:cxn modelId="{3A29D3B1-661B-4A27-B29B-CD59BA200A13}" type="presOf" srcId="{C6D233A9-7079-49E6-85F6-EE174974F998}" destId="{14AA3817-7003-4DC6-8845-EDCCABE19A1D}" srcOrd="0" destOrd="0" presId="urn:microsoft.com/office/officeart/2008/layout/VerticalCircleList"/>
    <dgm:cxn modelId="{833826D7-49C9-4B9E-BE11-80C37CFACC17}" type="presOf" srcId="{113396F6-71AB-4102-AEC8-7804B8712102}" destId="{657EBF3A-1BC2-412F-86C9-4829F090967E}" srcOrd="0" destOrd="0" presId="urn:microsoft.com/office/officeart/2008/layout/VerticalCircleList"/>
    <dgm:cxn modelId="{0084DE28-C775-4D91-9996-DDD6D481BBEC}" srcId="{EE6DED75-DC7D-458A-97FF-57704521F7C8}" destId="{E30FEBC1-426B-40DF-A99D-BB2E1B4B6B7A}" srcOrd="0" destOrd="0" parTransId="{293E166C-623A-4B38-84A8-DB93C0C1813A}" sibTransId="{3DBBA5E2-0F9C-4703-996C-2D3E8955B4D0}"/>
    <dgm:cxn modelId="{0121787A-FAD7-49CD-A28B-748CFCAB6B48}" type="presOf" srcId="{EE6DED75-DC7D-458A-97FF-57704521F7C8}" destId="{4423D8F8-F2E9-4A62-A931-F21627700DD2}" srcOrd="0" destOrd="0" presId="urn:microsoft.com/office/officeart/2008/layout/VerticalCircleList"/>
    <dgm:cxn modelId="{7DC13CD6-26B6-4864-8FD9-6DB9E30EEB5C}" srcId="{244FC096-2F87-4E39-8B0F-D05C782FE915}" destId="{C6D233A9-7079-49E6-85F6-EE174974F998}" srcOrd="0" destOrd="0" parTransId="{F7E6F25F-3F97-4B4A-9C6F-109A10C22BAD}" sibTransId="{67477B35-1915-44AE-AE29-A6C941649966}"/>
    <dgm:cxn modelId="{7C07AA51-E29F-4769-AD28-E0EC1820B7DB}" srcId="{113396F6-71AB-4102-AEC8-7804B8712102}" destId="{068E2C78-6629-4690-AD79-D3426F8D7F45}" srcOrd="0" destOrd="0" parTransId="{6162CC57-1E7B-4D4D-913A-DF245824EF5A}" sibTransId="{5B7F51C6-F257-4FA9-992A-D0A7F4FA29C1}"/>
    <dgm:cxn modelId="{F72C4F9E-6E08-4689-9388-DD595F963AAD}" type="presOf" srcId="{6505E246-39BB-4F2F-A722-E0FAAFA527E4}" destId="{1DD6EC89-D6CC-4A06-BEBC-E3966F216281}" srcOrd="0" destOrd="0" presId="urn:microsoft.com/office/officeart/2008/layout/VerticalCircleList"/>
    <dgm:cxn modelId="{EDF2ABA6-E6E9-4078-B8B7-4409D429C4ED}" type="presOf" srcId="{E30FEBC1-426B-40DF-A99D-BB2E1B4B6B7A}" destId="{B267BE4E-7E21-447A-863D-C2BCDC3BF0BC}" srcOrd="0" destOrd="0" presId="urn:microsoft.com/office/officeart/2008/layout/VerticalCircleList"/>
    <dgm:cxn modelId="{EEDEAD9C-CE36-49D7-981C-1C700DD420D2}" type="presOf" srcId="{A17AD63D-D81C-4964-BA4E-735A11943B4B}" destId="{E2AC083F-73E4-45B1-A4B5-94B3150771FA}" srcOrd="0" destOrd="0" presId="urn:microsoft.com/office/officeart/2008/layout/VerticalCircleList"/>
    <dgm:cxn modelId="{5BC76BE6-A7AB-4022-A2AF-6AD05320C223}" type="presOf" srcId="{FA024D11-28FC-43C5-84E5-BC0B96EFAE28}" destId="{A218C2DB-C9BC-4060-9F28-28F77185E908}" srcOrd="0" destOrd="0" presId="urn:microsoft.com/office/officeart/2008/layout/VerticalCircleList"/>
    <dgm:cxn modelId="{B025D837-DEA9-4B63-ACE8-812A73DEA75C}" srcId="{068E2C78-6629-4690-AD79-D3426F8D7F45}" destId="{A17AD63D-D81C-4964-BA4E-735A11943B4B}" srcOrd="0" destOrd="0" parTransId="{AEF3B66C-C4A8-46CD-A4A8-A870B99F05C6}" sibTransId="{77AE2068-67BF-4F21-8B69-4A88E0BAA696}"/>
    <dgm:cxn modelId="{8D1F5899-DEFF-4D66-8EC3-B9A93A9DFF04}" srcId="{113396F6-71AB-4102-AEC8-7804B8712102}" destId="{EE6DED75-DC7D-458A-97FF-57704521F7C8}" srcOrd="3" destOrd="0" parTransId="{99E3D09A-6A6B-4CE0-A352-64E3229D53E9}" sibTransId="{478D3375-FC2A-4E8A-9FCB-914218D1E7C2}"/>
    <dgm:cxn modelId="{0BD79577-E72F-45E4-9261-6B78892C3965}" srcId="{113396F6-71AB-4102-AEC8-7804B8712102}" destId="{244FC096-2F87-4E39-8B0F-D05C782FE915}" srcOrd="1" destOrd="0" parTransId="{45725DB0-B596-4384-9A7D-B3840B6131D1}" sibTransId="{B55BAE24-AC6F-4606-9606-97C4AD868BE2}"/>
    <dgm:cxn modelId="{AAD59478-A283-4363-8E38-042716F0C599}" type="presParOf" srcId="{657EBF3A-1BC2-412F-86C9-4829F090967E}" destId="{E3CD75AC-5B6C-471E-8997-B70FF12AD427}" srcOrd="0" destOrd="0" presId="urn:microsoft.com/office/officeart/2008/layout/VerticalCircleList"/>
    <dgm:cxn modelId="{59DC385B-7410-4095-BA49-02B176F8847B}" type="presParOf" srcId="{E3CD75AC-5B6C-471E-8997-B70FF12AD427}" destId="{C7C1C795-391D-49DD-AAAE-A1C86D71B1B4}" srcOrd="0" destOrd="0" presId="urn:microsoft.com/office/officeart/2008/layout/VerticalCircleList"/>
    <dgm:cxn modelId="{A1359490-575D-434D-B476-10EA5D65F479}" type="presParOf" srcId="{E3CD75AC-5B6C-471E-8997-B70FF12AD427}" destId="{0B4D5235-8100-4B73-8B08-54BDDE9FE8E4}" srcOrd="1" destOrd="0" presId="urn:microsoft.com/office/officeart/2008/layout/VerticalCircleList"/>
    <dgm:cxn modelId="{D987797B-CF43-4C56-847D-119FB886534D}" type="presParOf" srcId="{E3CD75AC-5B6C-471E-8997-B70FF12AD427}" destId="{8295CBF5-2312-4D46-8EC5-B9DD4F2F8217}" srcOrd="2" destOrd="0" presId="urn:microsoft.com/office/officeart/2008/layout/VerticalCircleList"/>
    <dgm:cxn modelId="{43FB12FB-B7ED-497A-9057-E8EDEC8292F5}" type="presParOf" srcId="{E3CD75AC-5B6C-471E-8997-B70FF12AD427}" destId="{16D1556E-A6A5-4936-A4AF-DA529DF8E5F9}" srcOrd="3" destOrd="0" presId="urn:microsoft.com/office/officeart/2008/layout/VerticalCircleList"/>
    <dgm:cxn modelId="{18E83E73-FF24-4D0E-9DE5-9761A792E913}" type="presParOf" srcId="{16D1556E-A6A5-4936-A4AF-DA529DF8E5F9}" destId="{E2AC083F-73E4-45B1-A4B5-94B3150771FA}" srcOrd="0" destOrd="0" presId="urn:microsoft.com/office/officeart/2008/layout/VerticalCircleList"/>
    <dgm:cxn modelId="{4D517D4A-526E-45E7-B27C-F1CD2B434BF7}" type="presParOf" srcId="{657EBF3A-1BC2-412F-86C9-4829F090967E}" destId="{6F0C0A2D-5FD4-4F92-9214-EDA0C3C66112}" srcOrd="1" destOrd="0" presId="urn:microsoft.com/office/officeart/2008/layout/VerticalCircleList"/>
    <dgm:cxn modelId="{B1389034-2C76-4F2A-B470-9A32CAD63539}" type="presParOf" srcId="{657EBF3A-1BC2-412F-86C9-4829F090967E}" destId="{C98E709E-A47F-41BC-9DF2-80C3B533786F}" srcOrd="2" destOrd="0" presId="urn:microsoft.com/office/officeart/2008/layout/VerticalCircleList"/>
    <dgm:cxn modelId="{913CE364-5D26-4A02-B723-D74EFA344898}" type="presParOf" srcId="{C98E709E-A47F-41BC-9DF2-80C3B533786F}" destId="{8FF2779F-5318-47F7-AA84-BC8E1303C11D}" srcOrd="0" destOrd="0" presId="urn:microsoft.com/office/officeart/2008/layout/VerticalCircleList"/>
    <dgm:cxn modelId="{B4A77A3D-67B4-4870-8292-A50859E688F7}" type="presParOf" srcId="{C98E709E-A47F-41BC-9DF2-80C3B533786F}" destId="{0059F487-C357-412E-A047-9A468B245080}" srcOrd="1" destOrd="0" presId="urn:microsoft.com/office/officeart/2008/layout/VerticalCircleList"/>
    <dgm:cxn modelId="{878F0875-44A3-493D-815D-55C5008CC000}" type="presParOf" srcId="{C98E709E-A47F-41BC-9DF2-80C3B533786F}" destId="{67FD84C7-9A42-4BDC-9173-FDB9FF5F3899}" srcOrd="2" destOrd="0" presId="urn:microsoft.com/office/officeart/2008/layout/VerticalCircleList"/>
    <dgm:cxn modelId="{3BAAD0DA-F08C-445F-A437-C335242A3FCD}" type="presParOf" srcId="{C98E709E-A47F-41BC-9DF2-80C3B533786F}" destId="{B706145C-113D-4FA6-BDF8-54D1C677829C}" srcOrd="3" destOrd="0" presId="urn:microsoft.com/office/officeart/2008/layout/VerticalCircleList"/>
    <dgm:cxn modelId="{A936E8FB-85B9-4E52-97EE-2006EC267702}" type="presParOf" srcId="{B706145C-113D-4FA6-BDF8-54D1C677829C}" destId="{14AA3817-7003-4DC6-8845-EDCCABE19A1D}" srcOrd="0" destOrd="0" presId="urn:microsoft.com/office/officeart/2008/layout/VerticalCircleList"/>
    <dgm:cxn modelId="{5215B05E-B6D2-4905-8637-C5E34E75AA69}" type="presParOf" srcId="{657EBF3A-1BC2-412F-86C9-4829F090967E}" destId="{DAC5D906-A564-415C-A077-CE07678BE990}" srcOrd="3" destOrd="0" presId="urn:microsoft.com/office/officeart/2008/layout/VerticalCircleList"/>
    <dgm:cxn modelId="{9E50F91E-29FE-4238-B878-4676DD1FAA6B}" type="presParOf" srcId="{657EBF3A-1BC2-412F-86C9-4829F090967E}" destId="{B9F7533D-1CB6-4740-A9BF-B84DBB5FD6B6}" srcOrd="4" destOrd="0" presId="urn:microsoft.com/office/officeart/2008/layout/VerticalCircleList"/>
    <dgm:cxn modelId="{5769FA07-5FDE-4E65-BA26-FC57F7926C08}" type="presParOf" srcId="{B9F7533D-1CB6-4740-A9BF-B84DBB5FD6B6}" destId="{366DFD51-5AC3-49F2-A8E5-9ACEFCE9854A}" srcOrd="0" destOrd="0" presId="urn:microsoft.com/office/officeart/2008/layout/VerticalCircleList"/>
    <dgm:cxn modelId="{89DBA616-63C8-47B1-920A-5D34D88A70B6}" type="presParOf" srcId="{B9F7533D-1CB6-4740-A9BF-B84DBB5FD6B6}" destId="{B557ECC6-3FDD-40D6-834B-D22E7DD78644}" srcOrd="1" destOrd="0" presId="urn:microsoft.com/office/officeart/2008/layout/VerticalCircleList"/>
    <dgm:cxn modelId="{ED93CD35-8E38-489A-A664-F4C6FBE46A4F}" type="presParOf" srcId="{B9F7533D-1CB6-4740-A9BF-B84DBB5FD6B6}" destId="{1DD6EC89-D6CC-4A06-BEBC-E3966F216281}" srcOrd="2" destOrd="0" presId="urn:microsoft.com/office/officeart/2008/layout/VerticalCircleList"/>
    <dgm:cxn modelId="{D703AC4B-22C5-4C32-B166-DE8BF00ABB78}" type="presParOf" srcId="{B9F7533D-1CB6-4740-A9BF-B84DBB5FD6B6}" destId="{22805CF7-9718-4158-A3AC-B3E2CCEF89F0}" srcOrd="3" destOrd="0" presId="urn:microsoft.com/office/officeart/2008/layout/VerticalCircleList"/>
    <dgm:cxn modelId="{392B6E8F-E775-4E8F-9425-ABB72714BC58}" type="presParOf" srcId="{22805CF7-9718-4158-A3AC-B3E2CCEF89F0}" destId="{A218C2DB-C9BC-4060-9F28-28F77185E908}" srcOrd="0" destOrd="0" presId="urn:microsoft.com/office/officeart/2008/layout/VerticalCircleList"/>
    <dgm:cxn modelId="{24BCBF07-C87E-46EB-AD26-E3FCFB8E62DC}" type="presParOf" srcId="{657EBF3A-1BC2-412F-86C9-4829F090967E}" destId="{0872F114-5530-41DA-BE6B-C4449EF2E3F5}" srcOrd="5" destOrd="0" presId="urn:microsoft.com/office/officeart/2008/layout/VerticalCircleList"/>
    <dgm:cxn modelId="{A8216BFA-0E80-4132-BEE6-EAA8BD90FF8C}" type="presParOf" srcId="{657EBF3A-1BC2-412F-86C9-4829F090967E}" destId="{393F07D9-B99A-4D4A-A670-C8DA59E68BD7}" srcOrd="6" destOrd="0" presId="urn:microsoft.com/office/officeart/2008/layout/VerticalCircleList"/>
    <dgm:cxn modelId="{19F78D6C-BCD6-4C4E-A138-46D8AA30503F}" type="presParOf" srcId="{393F07D9-B99A-4D4A-A670-C8DA59E68BD7}" destId="{D13F0C69-E6A1-4B21-8128-77E847D816D5}" srcOrd="0" destOrd="0" presId="urn:microsoft.com/office/officeart/2008/layout/VerticalCircleList"/>
    <dgm:cxn modelId="{1B18FEEC-4240-4EEA-A9CE-FC7B769831CA}" type="presParOf" srcId="{393F07D9-B99A-4D4A-A670-C8DA59E68BD7}" destId="{F890098B-F02E-4316-B820-889E36F33261}" srcOrd="1" destOrd="0" presId="urn:microsoft.com/office/officeart/2008/layout/VerticalCircleList"/>
    <dgm:cxn modelId="{72000CDA-A9FC-4439-A943-7E5233D5E38F}" type="presParOf" srcId="{393F07D9-B99A-4D4A-A670-C8DA59E68BD7}" destId="{4423D8F8-F2E9-4A62-A931-F21627700DD2}" srcOrd="2" destOrd="0" presId="urn:microsoft.com/office/officeart/2008/layout/VerticalCircleList"/>
    <dgm:cxn modelId="{0079CEAB-5554-4614-A871-BAB3522D9A7A}" type="presParOf" srcId="{393F07D9-B99A-4D4A-A670-C8DA59E68BD7}" destId="{406BA058-0BA8-4D57-A29D-44BD0348291E}" srcOrd="3" destOrd="0" presId="urn:microsoft.com/office/officeart/2008/layout/VerticalCircleList"/>
    <dgm:cxn modelId="{9EBCDDD3-F956-4552-A4CA-C54AF1DFAE2F}" type="presParOf" srcId="{406BA058-0BA8-4D57-A29D-44BD0348291E}" destId="{B267BE4E-7E21-447A-863D-C2BCDC3BF0BC}"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3396F6-71AB-4102-AEC8-7804B8712102}" type="doc">
      <dgm:prSet loTypeId="urn:microsoft.com/office/officeart/2008/layout/VerticalCircleList" loCatId="list" qsTypeId="urn:microsoft.com/office/officeart/2005/8/quickstyle/simple1" qsCatId="simple" csTypeId="urn:microsoft.com/office/officeart/2005/8/colors/colorful5" csCatId="colorful" phldr="1"/>
      <dgm:spPr/>
      <dgm:t>
        <a:bodyPr/>
        <a:lstStyle/>
        <a:p>
          <a:endParaRPr lang="id-ID"/>
        </a:p>
      </dgm:t>
    </dgm:pt>
    <dgm:pt modelId="{068E2C78-6629-4690-AD79-D3426F8D7F45}">
      <dgm:prSet phldrT="[Text]"/>
      <dgm:spPr/>
      <dgm:t>
        <a:bodyPr/>
        <a:lstStyle/>
        <a:p>
          <a:r>
            <a:rPr lang="id-ID" dirty="0" smtClean="0"/>
            <a:t>5</a:t>
          </a:r>
          <a:endParaRPr lang="id-ID" dirty="0"/>
        </a:p>
      </dgm:t>
    </dgm:pt>
    <dgm:pt modelId="{6162CC57-1E7B-4D4D-913A-DF245824EF5A}" type="parTrans" cxnId="{7C07AA51-E29F-4769-AD28-E0EC1820B7DB}">
      <dgm:prSet/>
      <dgm:spPr/>
      <dgm:t>
        <a:bodyPr/>
        <a:lstStyle/>
        <a:p>
          <a:endParaRPr lang="id-ID"/>
        </a:p>
      </dgm:t>
    </dgm:pt>
    <dgm:pt modelId="{5B7F51C6-F257-4FA9-992A-D0A7F4FA29C1}" type="sibTrans" cxnId="{7C07AA51-E29F-4769-AD28-E0EC1820B7DB}">
      <dgm:prSet/>
      <dgm:spPr/>
      <dgm:t>
        <a:bodyPr/>
        <a:lstStyle/>
        <a:p>
          <a:endParaRPr lang="id-ID"/>
        </a:p>
      </dgm:t>
    </dgm:pt>
    <dgm:pt modelId="{244FC096-2F87-4E39-8B0F-D05C782FE915}">
      <dgm:prSet phldrT="[Text]"/>
      <dgm:spPr/>
      <dgm:t>
        <a:bodyPr/>
        <a:lstStyle/>
        <a:p>
          <a:r>
            <a:rPr lang="id-ID" dirty="0" smtClean="0"/>
            <a:t>6</a:t>
          </a:r>
          <a:endParaRPr lang="id-ID" dirty="0"/>
        </a:p>
      </dgm:t>
    </dgm:pt>
    <dgm:pt modelId="{45725DB0-B596-4384-9A7D-B3840B6131D1}" type="parTrans" cxnId="{0BD79577-E72F-45E4-9261-6B78892C3965}">
      <dgm:prSet/>
      <dgm:spPr/>
      <dgm:t>
        <a:bodyPr/>
        <a:lstStyle/>
        <a:p>
          <a:endParaRPr lang="id-ID"/>
        </a:p>
      </dgm:t>
    </dgm:pt>
    <dgm:pt modelId="{B55BAE24-AC6F-4606-9606-97C4AD868BE2}" type="sibTrans" cxnId="{0BD79577-E72F-45E4-9261-6B78892C3965}">
      <dgm:prSet/>
      <dgm:spPr/>
      <dgm:t>
        <a:bodyPr/>
        <a:lstStyle/>
        <a:p>
          <a:endParaRPr lang="id-ID"/>
        </a:p>
      </dgm:t>
    </dgm:pt>
    <dgm:pt modelId="{6505E246-39BB-4F2F-A722-E0FAAFA527E4}">
      <dgm:prSet phldrT="[Text]"/>
      <dgm:spPr/>
      <dgm:t>
        <a:bodyPr/>
        <a:lstStyle/>
        <a:p>
          <a:r>
            <a:rPr lang="id-ID" dirty="0" smtClean="0"/>
            <a:t>7</a:t>
          </a:r>
          <a:endParaRPr lang="id-ID" dirty="0"/>
        </a:p>
      </dgm:t>
    </dgm:pt>
    <dgm:pt modelId="{2CDE6AE0-7231-40CF-B105-65D1935BD958}" type="parTrans" cxnId="{5DD10ED6-960B-4C66-8F8D-7F63FA1A6809}">
      <dgm:prSet/>
      <dgm:spPr/>
      <dgm:t>
        <a:bodyPr/>
        <a:lstStyle/>
        <a:p>
          <a:endParaRPr lang="id-ID"/>
        </a:p>
      </dgm:t>
    </dgm:pt>
    <dgm:pt modelId="{E81F4FB0-20C4-4A20-9952-105A2712BBB2}" type="sibTrans" cxnId="{5DD10ED6-960B-4C66-8F8D-7F63FA1A6809}">
      <dgm:prSet/>
      <dgm:spPr/>
      <dgm:t>
        <a:bodyPr/>
        <a:lstStyle/>
        <a:p>
          <a:endParaRPr lang="id-ID"/>
        </a:p>
      </dgm:t>
    </dgm:pt>
    <dgm:pt modelId="{030DEA22-78FB-493E-904E-6BDB0E0B16DA}">
      <dgm:prSet phldrT="[Text]" custT="1"/>
      <dgm:spPr/>
      <dgm:t>
        <a:bodyPr/>
        <a:lstStyle/>
        <a:p>
          <a:pPr algn="ctr"/>
          <a:r>
            <a:rPr lang="en-US" sz="1600" b="1" dirty="0" smtClean="0"/>
            <a:t>Artificial</a:t>
          </a:r>
        </a:p>
        <a:p>
          <a:pPr algn="ctr"/>
          <a:r>
            <a:rPr lang="en-US" sz="1600" b="1" dirty="0" smtClean="0"/>
            <a:t>Intelligent</a:t>
          </a:r>
        </a:p>
      </dgm:t>
    </dgm:pt>
    <dgm:pt modelId="{0ABFC7AF-CC4E-4BBC-BCCD-0FAE35377834}" type="parTrans" cxnId="{9324205B-8EF2-4378-8FFE-600C8789AE17}">
      <dgm:prSet/>
      <dgm:spPr/>
      <dgm:t>
        <a:bodyPr/>
        <a:lstStyle/>
        <a:p>
          <a:endParaRPr lang="id-ID"/>
        </a:p>
      </dgm:t>
    </dgm:pt>
    <dgm:pt modelId="{977AD30E-5E5D-4AC9-922D-23D934E09C4A}" type="sibTrans" cxnId="{9324205B-8EF2-4378-8FFE-600C8789AE17}">
      <dgm:prSet/>
      <dgm:spPr/>
      <dgm:t>
        <a:bodyPr/>
        <a:lstStyle/>
        <a:p>
          <a:endParaRPr lang="id-ID"/>
        </a:p>
      </dgm:t>
    </dgm:pt>
    <dgm:pt modelId="{3F218469-2303-4FAA-AE60-879FE3DAA1DA}">
      <dgm:prSet phldrT="[Text]" custT="1"/>
      <dgm:spPr/>
      <dgm:t>
        <a:bodyPr/>
        <a:lstStyle/>
        <a:p>
          <a:pPr algn="ctr"/>
          <a:r>
            <a:rPr lang="en-US" sz="2000" b="1" dirty="0" err="1" smtClean="0"/>
            <a:t>IoT</a:t>
          </a:r>
          <a:endParaRPr lang="en-US" sz="2000" b="1" dirty="0" smtClean="0"/>
        </a:p>
      </dgm:t>
    </dgm:pt>
    <dgm:pt modelId="{B067980F-07B5-4E8F-A6BF-574E0028ADC0}" type="parTrans" cxnId="{897B8875-6314-47FF-B03F-866C997A767E}">
      <dgm:prSet/>
      <dgm:spPr/>
      <dgm:t>
        <a:bodyPr/>
        <a:lstStyle/>
        <a:p>
          <a:endParaRPr lang="id-ID"/>
        </a:p>
      </dgm:t>
    </dgm:pt>
    <dgm:pt modelId="{07AEBE50-25F3-4FCD-B605-78A05DD2DB4A}" type="sibTrans" cxnId="{897B8875-6314-47FF-B03F-866C997A767E}">
      <dgm:prSet/>
      <dgm:spPr/>
      <dgm:t>
        <a:bodyPr/>
        <a:lstStyle/>
        <a:p>
          <a:endParaRPr lang="id-ID"/>
        </a:p>
      </dgm:t>
    </dgm:pt>
    <dgm:pt modelId="{48D31214-3B6D-4B80-86D4-C32EE0C473F0}">
      <dgm:prSet phldrT="[Text]" custT="1"/>
      <dgm:spPr/>
      <dgm:t>
        <a:bodyPr/>
        <a:lstStyle/>
        <a:p>
          <a:pPr algn="ctr"/>
          <a:r>
            <a:rPr lang="en-US" sz="1800" b="1" dirty="0" smtClean="0"/>
            <a:t>Millennial</a:t>
          </a:r>
        </a:p>
        <a:p>
          <a:pPr algn="ctr"/>
          <a:r>
            <a:rPr lang="en-US" sz="1800" b="1" dirty="0" smtClean="0"/>
            <a:t>Generation</a:t>
          </a:r>
          <a:r>
            <a:rPr lang="id-ID" sz="1800" b="1" dirty="0" smtClean="0"/>
            <a:t> </a:t>
          </a:r>
          <a:endParaRPr lang="id-ID" sz="1800" b="1" dirty="0"/>
        </a:p>
      </dgm:t>
    </dgm:pt>
    <dgm:pt modelId="{5D2EAFC3-8444-446C-A400-E46F41835F8B}" type="parTrans" cxnId="{49103731-2614-4D06-A4B2-4F6954DA1567}">
      <dgm:prSet/>
      <dgm:spPr/>
      <dgm:t>
        <a:bodyPr/>
        <a:lstStyle/>
        <a:p>
          <a:endParaRPr lang="id-ID"/>
        </a:p>
      </dgm:t>
    </dgm:pt>
    <dgm:pt modelId="{EB50F1F7-6FA1-4683-86CD-589E383BAD14}" type="sibTrans" cxnId="{49103731-2614-4D06-A4B2-4F6954DA1567}">
      <dgm:prSet/>
      <dgm:spPr/>
      <dgm:t>
        <a:bodyPr/>
        <a:lstStyle/>
        <a:p>
          <a:endParaRPr lang="id-ID"/>
        </a:p>
      </dgm:t>
    </dgm:pt>
    <dgm:pt modelId="{CAF30D4B-153D-4A25-A79A-EBE0AF7400AC}">
      <dgm:prSet phldrT="[Text]"/>
      <dgm:spPr/>
      <dgm:t>
        <a:bodyPr/>
        <a:lstStyle/>
        <a:p>
          <a:r>
            <a:rPr lang="id-ID" dirty="0" smtClean="0"/>
            <a:t>8</a:t>
          </a:r>
          <a:endParaRPr lang="id-ID" dirty="0"/>
        </a:p>
      </dgm:t>
    </dgm:pt>
    <dgm:pt modelId="{DF9B690A-89E0-4C3F-A6B2-3EF0F0886609}" type="parTrans" cxnId="{2A82BF7A-D3A9-42C3-B61C-8190E38A538B}">
      <dgm:prSet/>
      <dgm:spPr/>
      <dgm:t>
        <a:bodyPr/>
        <a:lstStyle/>
        <a:p>
          <a:endParaRPr lang="id-ID"/>
        </a:p>
      </dgm:t>
    </dgm:pt>
    <dgm:pt modelId="{BF5985C2-7229-4AB1-9D13-A0E1C607092A}" type="sibTrans" cxnId="{2A82BF7A-D3A9-42C3-B61C-8190E38A538B}">
      <dgm:prSet/>
      <dgm:spPr/>
      <dgm:t>
        <a:bodyPr/>
        <a:lstStyle/>
        <a:p>
          <a:endParaRPr lang="id-ID"/>
        </a:p>
      </dgm:t>
    </dgm:pt>
    <dgm:pt modelId="{CF11E447-99E0-42FE-9F96-A2DF711D6E63}">
      <dgm:prSet phldrT="[Text]" custT="1"/>
      <dgm:spPr/>
      <dgm:t>
        <a:bodyPr/>
        <a:lstStyle/>
        <a:p>
          <a:pPr algn="ctr"/>
          <a:r>
            <a:rPr lang="en-US" sz="1600" b="1" dirty="0" smtClean="0"/>
            <a:t>Digital </a:t>
          </a:r>
        </a:p>
        <a:p>
          <a:pPr algn="ctr"/>
          <a:r>
            <a:rPr lang="en-US" sz="1600" b="1" dirty="0" smtClean="0"/>
            <a:t>Marketplace</a:t>
          </a:r>
        </a:p>
      </dgm:t>
    </dgm:pt>
    <dgm:pt modelId="{7B2C04C5-9B46-4B67-ACC9-9AFFB5483C91}" type="parTrans" cxnId="{7847DBAA-4EC5-4E69-9CB0-3D367BA70572}">
      <dgm:prSet/>
      <dgm:spPr/>
      <dgm:t>
        <a:bodyPr/>
        <a:lstStyle/>
        <a:p>
          <a:endParaRPr lang="id-ID"/>
        </a:p>
      </dgm:t>
    </dgm:pt>
    <dgm:pt modelId="{ADEB0424-E966-4245-B0E4-A0DB320311C8}" type="sibTrans" cxnId="{7847DBAA-4EC5-4E69-9CB0-3D367BA70572}">
      <dgm:prSet/>
      <dgm:spPr/>
      <dgm:t>
        <a:bodyPr/>
        <a:lstStyle/>
        <a:p>
          <a:endParaRPr lang="id-ID"/>
        </a:p>
      </dgm:t>
    </dgm:pt>
    <dgm:pt modelId="{4D288318-81E5-44F5-830A-8D62B6D3D726}" type="pres">
      <dgm:prSet presAssocID="{113396F6-71AB-4102-AEC8-7804B8712102}" presName="Name0" presStyleCnt="0">
        <dgm:presLayoutVars>
          <dgm:dir/>
        </dgm:presLayoutVars>
      </dgm:prSet>
      <dgm:spPr/>
      <dgm:t>
        <a:bodyPr/>
        <a:lstStyle/>
        <a:p>
          <a:endParaRPr lang="en-US"/>
        </a:p>
      </dgm:t>
    </dgm:pt>
    <dgm:pt modelId="{50F47D97-0C18-4E96-B487-56C8EDB32F75}" type="pres">
      <dgm:prSet presAssocID="{068E2C78-6629-4690-AD79-D3426F8D7F45}" presName="withChildren" presStyleCnt="0"/>
      <dgm:spPr/>
    </dgm:pt>
    <dgm:pt modelId="{3977F71F-3D22-42A9-B10D-25D7E0A7E8C5}" type="pres">
      <dgm:prSet presAssocID="{068E2C78-6629-4690-AD79-D3426F8D7F45}" presName="bigCircle" presStyleLbl="vennNode1" presStyleIdx="0" presStyleCnt="8"/>
      <dgm:spPr/>
    </dgm:pt>
    <dgm:pt modelId="{03272917-59A2-45AC-9C15-6B15F569217C}" type="pres">
      <dgm:prSet presAssocID="{068E2C78-6629-4690-AD79-D3426F8D7F45}" presName="medCircle" presStyleLbl="vennNode1" presStyleIdx="1" presStyleCnt="8"/>
      <dgm:spPr/>
    </dgm:pt>
    <dgm:pt modelId="{987589AE-0CCC-42F1-AD19-D2EACE842ADC}" type="pres">
      <dgm:prSet presAssocID="{068E2C78-6629-4690-AD79-D3426F8D7F45}" presName="txLvl1" presStyleLbl="revTx" presStyleIdx="0" presStyleCnt="8"/>
      <dgm:spPr/>
      <dgm:t>
        <a:bodyPr/>
        <a:lstStyle/>
        <a:p>
          <a:endParaRPr lang="id-ID"/>
        </a:p>
      </dgm:t>
    </dgm:pt>
    <dgm:pt modelId="{EE08F9C8-41CD-4956-8058-36F6C869FA10}" type="pres">
      <dgm:prSet presAssocID="{068E2C78-6629-4690-AD79-D3426F8D7F45}" presName="lin" presStyleCnt="0"/>
      <dgm:spPr/>
    </dgm:pt>
    <dgm:pt modelId="{073372B0-8438-40B3-9EC8-10174AEA0E33}" type="pres">
      <dgm:prSet presAssocID="{030DEA22-78FB-493E-904E-6BDB0E0B16DA}" presName="txLvl2" presStyleLbl="revTx" presStyleIdx="1" presStyleCnt="8" custScaleX="96374" custScaleY="636100" custLinFactNeighborX="-13877"/>
      <dgm:spPr/>
      <dgm:t>
        <a:bodyPr/>
        <a:lstStyle/>
        <a:p>
          <a:endParaRPr lang="en-US"/>
        </a:p>
      </dgm:t>
    </dgm:pt>
    <dgm:pt modelId="{28E1E4C8-AD63-460A-B389-42F91A04EF9F}" type="pres">
      <dgm:prSet presAssocID="{068E2C78-6629-4690-AD79-D3426F8D7F45}" presName="overlap" presStyleCnt="0"/>
      <dgm:spPr/>
    </dgm:pt>
    <dgm:pt modelId="{E2A240CD-0490-4C80-916B-84C8BA3E4F75}" type="pres">
      <dgm:prSet presAssocID="{244FC096-2F87-4E39-8B0F-D05C782FE915}" presName="withChildren" presStyleCnt="0"/>
      <dgm:spPr/>
    </dgm:pt>
    <dgm:pt modelId="{79CBBE74-C30E-4A9F-989E-6DBCDEDABCBE}" type="pres">
      <dgm:prSet presAssocID="{244FC096-2F87-4E39-8B0F-D05C782FE915}" presName="bigCircle" presStyleLbl="vennNode1" presStyleIdx="2" presStyleCnt="8" custScaleX="100928" custLinFactNeighborX="5257" custLinFactNeighborY="1932"/>
      <dgm:spPr/>
    </dgm:pt>
    <dgm:pt modelId="{C586DC25-92CF-4EAF-B2BD-6DA092C0D2C6}" type="pres">
      <dgm:prSet presAssocID="{244FC096-2F87-4E39-8B0F-D05C782FE915}" presName="medCircle" presStyleLbl="vennNode1" presStyleIdx="3" presStyleCnt="8"/>
      <dgm:spPr/>
    </dgm:pt>
    <dgm:pt modelId="{4C4A1B02-5AF0-4A23-8185-924FF7C88E4A}" type="pres">
      <dgm:prSet presAssocID="{244FC096-2F87-4E39-8B0F-D05C782FE915}" presName="txLvl1" presStyleLbl="revTx" presStyleIdx="2" presStyleCnt="8"/>
      <dgm:spPr/>
      <dgm:t>
        <a:bodyPr/>
        <a:lstStyle/>
        <a:p>
          <a:endParaRPr lang="id-ID"/>
        </a:p>
      </dgm:t>
    </dgm:pt>
    <dgm:pt modelId="{747F4191-15A1-4A8D-95D5-F179D7F79801}" type="pres">
      <dgm:prSet presAssocID="{244FC096-2F87-4E39-8B0F-D05C782FE915}" presName="lin" presStyleCnt="0"/>
      <dgm:spPr/>
    </dgm:pt>
    <dgm:pt modelId="{E9B147A0-65BD-4313-B5BE-3AB94BB4DB56}" type="pres">
      <dgm:prSet presAssocID="{3F218469-2303-4FAA-AE60-879FE3DAA1DA}" presName="txLvl2" presStyleLbl="revTx" presStyleIdx="3" presStyleCnt="8" custScaleX="111191" custScaleY="576730" custLinFactNeighborX="-15437"/>
      <dgm:spPr/>
      <dgm:t>
        <a:bodyPr/>
        <a:lstStyle/>
        <a:p>
          <a:endParaRPr lang="id-ID"/>
        </a:p>
      </dgm:t>
    </dgm:pt>
    <dgm:pt modelId="{0E268505-961B-40DD-B697-58BCE9E2EE74}" type="pres">
      <dgm:prSet presAssocID="{244FC096-2F87-4E39-8B0F-D05C782FE915}" presName="overlap" presStyleCnt="0"/>
      <dgm:spPr/>
    </dgm:pt>
    <dgm:pt modelId="{13F066DE-3134-4711-B1BC-8FC9DE158A26}" type="pres">
      <dgm:prSet presAssocID="{6505E246-39BB-4F2F-A722-E0FAAFA527E4}" presName="withChildren" presStyleCnt="0"/>
      <dgm:spPr/>
    </dgm:pt>
    <dgm:pt modelId="{2DB2F956-A498-4188-A771-158C084E91F6}" type="pres">
      <dgm:prSet presAssocID="{6505E246-39BB-4F2F-A722-E0FAAFA527E4}" presName="bigCircle" presStyleLbl="vennNode1" presStyleIdx="4" presStyleCnt="8" custScaleX="96763"/>
      <dgm:spPr/>
    </dgm:pt>
    <dgm:pt modelId="{E0744EA9-AAB6-47C5-93DF-53D8E1E771F4}" type="pres">
      <dgm:prSet presAssocID="{6505E246-39BB-4F2F-A722-E0FAAFA527E4}" presName="medCircle" presStyleLbl="vennNode1" presStyleIdx="5" presStyleCnt="8"/>
      <dgm:spPr/>
    </dgm:pt>
    <dgm:pt modelId="{B1753F4D-DD90-438E-8674-321F6D4256DB}" type="pres">
      <dgm:prSet presAssocID="{6505E246-39BB-4F2F-A722-E0FAAFA527E4}" presName="txLvl1" presStyleLbl="revTx" presStyleIdx="4" presStyleCnt="8"/>
      <dgm:spPr/>
      <dgm:t>
        <a:bodyPr/>
        <a:lstStyle/>
        <a:p>
          <a:endParaRPr lang="id-ID"/>
        </a:p>
      </dgm:t>
    </dgm:pt>
    <dgm:pt modelId="{95AF562E-9944-47B8-A059-72F2DEC61486}" type="pres">
      <dgm:prSet presAssocID="{6505E246-39BB-4F2F-A722-E0FAAFA527E4}" presName="lin" presStyleCnt="0"/>
      <dgm:spPr/>
    </dgm:pt>
    <dgm:pt modelId="{C70DD4E8-9C97-4C11-8158-BC7D7C687BD0}" type="pres">
      <dgm:prSet presAssocID="{48D31214-3B6D-4B80-86D4-C32EE0C473F0}" presName="txLvl2" presStyleLbl="revTx" presStyleIdx="5" presStyleCnt="8" custScaleY="196104" custLinFactNeighborX="-15437" custLinFactNeighborY="80103"/>
      <dgm:spPr/>
      <dgm:t>
        <a:bodyPr/>
        <a:lstStyle/>
        <a:p>
          <a:endParaRPr lang="en-US"/>
        </a:p>
      </dgm:t>
    </dgm:pt>
    <dgm:pt modelId="{3772C074-0BDD-4F2F-AA89-64FBD2E3D174}" type="pres">
      <dgm:prSet presAssocID="{6505E246-39BB-4F2F-A722-E0FAAFA527E4}" presName="overlap" presStyleCnt="0"/>
      <dgm:spPr/>
    </dgm:pt>
    <dgm:pt modelId="{3AC77FFD-1E0B-44DB-9C6B-58BFC29E0D7D}" type="pres">
      <dgm:prSet presAssocID="{CAF30D4B-153D-4A25-A79A-EBE0AF7400AC}" presName="withChildren" presStyleCnt="0"/>
      <dgm:spPr/>
    </dgm:pt>
    <dgm:pt modelId="{8091738D-4650-487C-AE50-28CA5D4136B0}" type="pres">
      <dgm:prSet presAssocID="{CAF30D4B-153D-4A25-A79A-EBE0AF7400AC}" presName="bigCircle" presStyleLbl="vennNode1" presStyleIdx="6" presStyleCnt="8" custScaleX="117874" custScaleY="111871" custLinFactNeighborX="-770" custLinFactNeighborY="-11053"/>
      <dgm:spPr/>
    </dgm:pt>
    <dgm:pt modelId="{9E0E89C3-D884-4194-9610-A90FEDF8F4F4}" type="pres">
      <dgm:prSet presAssocID="{CAF30D4B-153D-4A25-A79A-EBE0AF7400AC}" presName="medCircle" presStyleLbl="vennNode1" presStyleIdx="7" presStyleCnt="8"/>
      <dgm:spPr/>
    </dgm:pt>
    <dgm:pt modelId="{934796F3-D554-4CE2-A2C5-E55B5C5AA108}" type="pres">
      <dgm:prSet presAssocID="{CAF30D4B-153D-4A25-A79A-EBE0AF7400AC}" presName="txLvl1" presStyleLbl="revTx" presStyleIdx="6" presStyleCnt="8"/>
      <dgm:spPr/>
      <dgm:t>
        <a:bodyPr/>
        <a:lstStyle/>
        <a:p>
          <a:endParaRPr lang="en-US"/>
        </a:p>
      </dgm:t>
    </dgm:pt>
    <dgm:pt modelId="{0A7105FD-C28A-4D31-A71B-944A44C2686A}" type="pres">
      <dgm:prSet presAssocID="{CAF30D4B-153D-4A25-A79A-EBE0AF7400AC}" presName="lin" presStyleCnt="0"/>
      <dgm:spPr/>
    </dgm:pt>
    <dgm:pt modelId="{3E49F2C8-696A-4CAF-BE72-59F0AAEDD538}" type="pres">
      <dgm:prSet presAssocID="{CF11E447-99E0-42FE-9F96-A2DF711D6E63}" presName="txLvl2" presStyleLbl="revTx" presStyleIdx="7" presStyleCnt="8" custScaleX="105216" custScaleY="1162131" custLinFactY="17602" custLinFactNeighborX="-13774" custLinFactNeighborY="100000"/>
      <dgm:spPr/>
      <dgm:t>
        <a:bodyPr/>
        <a:lstStyle/>
        <a:p>
          <a:endParaRPr lang="en-US"/>
        </a:p>
      </dgm:t>
    </dgm:pt>
  </dgm:ptLst>
  <dgm:cxnLst>
    <dgm:cxn modelId="{7847DBAA-4EC5-4E69-9CB0-3D367BA70572}" srcId="{CAF30D4B-153D-4A25-A79A-EBE0AF7400AC}" destId="{CF11E447-99E0-42FE-9F96-A2DF711D6E63}" srcOrd="0" destOrd="0" parTransId="{7B2C04C5-9B46-4B67-ACC9-9AFFB5483C91}" sibTransId="{ADEB0424-E966-4245-B0E4-A0DB320311C8}"/>
    <dgm:cxn modelId="{EEB6E1A8-6C74-4045-AA99-EFED4D9D1C97}" type="presOf" srcId="{6505E246-39BB-4F2F-A722-E0FAAFA527E4}" destId="{B1753F4D-DD90-438E-8674-321F6D4256DB}" srcOrd="0" destOrd="0" presId="urn:microsoft.com/office/officeart/2008/layout/VerticalCircleList"/>
    <dgm:cxn modelId="{31D41F29-6325-4206-B696-D1D60AE5E1FC}" type="presOf" srcId="{030DEA22-78FB-493E-904E-6BDB0E0B16DA}" destId="{073372B0-8438-40B3-9EC8-10174AEA0E33}" srcOrd="0" destOrd="0" presId="urn:microsoft.com/office/officeart/2008/layout/VerticalCircleList"/>
    <dgm:cxn modelId="{2A82BF7A-D3A9-42C3-B61C-8190E38A538B}" srcId="{113396F6-71AB-4102-AEC8-7804B8712102}" destId="{CAF30D4B-153D-4A25-A79A-EBE0AF7400AC}" srcOrd="3" destOrd="0" parTransId="{DF9B690A-89E0-4C3F-A6B2-3EF0F0886609}" sibTransId="{BF5985C2-7229-4AB1-9D13-A0E1C607092A}"/>
    <dgm:cxn modelId="{74DFDBE3-DB00-4FCF-A3D1-9254FDAF91FA}" type="presOf" srcId="{244FC096-2F87-4E39-8B0F-D05C782FE915}" destId="{4C4A1B02-5AF0-4A23-8185-924FF7C88E4A}" srcOrd="0" destOrd="0" presId="urn:microsoft.com/office/officeart/2008/layout/VerticalCircleList"/>
    <dgm:cxn modelId="{E7303C99-E681-4A34-962C-E4C55E178880}" type="presOf" srcId="{113396F6-71AB-4102-AEC8-7804B8712102}" destId="{4D288318-81E5-44F5-830A-8D62B6D3D726}" srcOrd="0" destOrd="0" presId="urn:microsoft.com/office/officeart/2008/layout/VerticalCircleList"/>
    <dgm:cxn modelId="{FE50D47F-5275-4781-95E8-2604234C5129}" type="presOf" srcId="{3F218469-2303-4FAA-AE60-879FE3DAA1DA}" destId="{E9B147A0-65BD-4313-B5BE-3AB94BB4DB56}" srcOrd="0" destOrd="0" presId="urn:microsoft.com/office/officeart/2008/layout/VerticalCircleList"/>
    <dgm:cxn modelId="{897B8875-6314-47FF-B03F-866C997A767E}" srcId="{244FC096-2F87-4E39-8B0F-D05C782FE915}" destId="{3F218469-2303-4FAA-AE60-879FE3DAA1DA}" srcOrd="0" destOrd="0" parTransId="{B067980F-07B5-4E8F-A6BF-574E0028ADC0}" sibTransId="{07AEBE50-25F3-4FCD-B605-78A05DD2DB4A}"/>
    <dgm:cxn modelId="{5DD10ED6-960B-4C66-8F8D-7F63FA1A6809}" srcId="{113396F6-71AB-4102-AEC8-7804B8712102}" destId="{6505E246-39BB-4F2F-A722-E0FAAFA527E4}" srcOrd="2" destOrd="0" parTransId="{2CDE6AE0-7231-40CF-B105-65D1935BD958}" sibTransId="{E81F4FB0-20C4-4A20-9952-105A2712BBB2}"/>
    <dgm:cxn modelId="{49103731-2614-4D06-A4B2-4F6954DA1567}" srcId="{6505E246-39BB-4F2F-A722-E0FAAFA527E4}" destId="{48D31214-3B6D-4B80-86D4-C32EE0C473F0}" srcOrd="0" destOrd="0" parTransId="{5D2EAFC3-8444-446C-A400-E46F41835F8B}" sibTransId="{EB50F1F7-6FA1-4683-86CD-589E383BAD14}"/>
    <dgm:cxn modelId="{7C07AA51-E29F-4769-AD28-E0EC1820B7DB}" srcId="{113396F6-71AB-4102-AEC8-7804B8712102}" destId="{068E2C78-6629-4690-AD79-D3426F8D7F45}" srcOrd="0" destOrd="0" parTransId="{6162CC57-1E7B-4D4D-913A-DF245824EF5A}" sibTransId="{5B7F51C6-F257-4FA9-992A-D0A7F4FA29C1}"/>
    <dgm:cxn modelId="{E0753E0B-1E0E-4A80-8C80-CE7A4D2B290F}" type="presOf" srcId="{CAF30D4B-153D-4A25-A79A-EBE0AF7400AC}" destId="{934796F3-D554-4CE2-A2C5-E55B5C5AA108}" srcOrd="0" destOrd="0" presId="urn:microsoft.com/office/officeart/2008/layout/VerticalCircleList"/>
    <dgm:cxn modelId="{9324205B-8EF2-4378-8FFE-600C8789AE17}" srcId="{068E2C78-6629-4690-AD79-D3426F8D7F45}" destId="{030DEA22-78FB-493E-904E-6BDB0E0B16DA}" srcOrd="0" destOrd="0" parTransId="{0ABFC7AF-CC4E-4BBC-BCCD-0FAE35377834}" sibTransId="{977AD30E-5E5D-4AC9-922D-23D934E09C4A}"/>
    <dgm:cxn modelId="{0BD79577-E72F-45E4-9261-6B78892C3965}" srcId="{113396F6-71AB-4102-AEC8-7804B8712102}" destId="{244FC096-2F87-4E39-8B0F-D05C782FE915}" srcOrd="1" destOrd="0" parTransId="{45725DB0-B596-4384-9A7D-B3840B6131D1}" sibTransId="{B55BAE24-AC6F-4606-9606-97C4AD868BE2}"/>
    <dgm:cxn modelId="{1F671A61-AF55-459C-B7FA-33A81F731C9F}" type="presOf" srcId="{CF11E447-99E0-42FE-9F96-A2DF711D6E63}" destId="{3E49F2C8-696A-4CAF-BE72-59F0AAEDD538}" srcOrd="0" destOrd="0" presId="urn:microsoft.com/office/officeart/2008/layout/VerticalCircleList"/>
    <dgm:cxn modelId="{3E756387-AC76-42E3-8D95-4447A07756BF}" type="presOf" srcId="{48D31214-3B6D-4B80-86D4-C32EE0C473F0}" destId="{C70DD4E8-9C97-4C11-8158-BC7D7C687BD0}" srcOrd="0" destOrd="0" presId="urn:microsoft.com/office/officeart/2008/layout/VerticalCircleList"/>
    <dgm:cxn modelId="{5D8C634F-A9C8-4099-948E-7BCB776B9ADB}" type="presOf" srcId="{068E2C78-6629-4690-AD79-D3426F8D7F45}" destId="{987589AE-0CCC-42F1-AD19-D2EACE842ADC}" srcOrd="0" destOrd="0" presId="urn:microsoft.com/office/officeart/2008/layout/VerticalCircleList"/>
    <dgm:cxn modelId="{B11E885D-CCE7-49CE-A395-6D27C4D453EE}" type="presParOf" srcId="{4D288318-81E5-44F5-830A-8D62B6D3D726}" destId="{50F47D97-0C18-4E96-B487-56C8EDB32F75}" srcOrd="0" destOrd="0" presId="urn:microsoft.com/office/officeart/2008/layout/VerticalCircleList"/>
    <dgm:cxn modelId="{D9D16073-5EE1-45F2-B3EB-19E796684137}" type="presParOf" srcId="{50F47D97-0C18-4E96-B487-56C8EDB32F75}" destId="{3977F71F-3D22-42A9-B10D-25D7E0A7E8C5}" srcOrd="0" destOrd="0" presId="urn:microsoft.com/office/officeart/2008/layout/VerticalCircleList"/>
    <dgm:cxn modelId="{3400A1C6-9829-4CDA-A1B5-153548C58680}" type="presParOf" srcId="{50F47D97-0C18-4E96-B487-56C8EDB32F75}" destId="{03272917-59A2-45AC-9C15-6B15F569217C}" srcOrd="1" destOrd="0" presId="urn:microsoft.com/office/officeart/2008/layout/VerticalCircleList"/>
    <dgm:cxn modelId="{DDFA35E5-603D-4F90-856E-46B00D4358AD}" type="presParOf" srcId="{50F47D97-0C18-4E96-B487-56C8EDB32F75}" destId="{987589AE-0CCC-42F1-AD19-D2EACE842ADC}" srcOrd="2" destOrd="0" presId="urn:microsoft.com/office/officeart/2008/layout/VerticalCircleList"/>
    <dgm:cxn modelId="{1B9B94AC-D8AA-45F3-A6B4-24AFBCC0451F}" type="presParOf" srcId="{50F47D97-0C18-4E96-B487-56C8EDB32F75}" destId="{EE08F9C8-41CD-4956-8058-36F6C869FA10}" srcOrd="3" destOrd="0" presId="urn:microsoft.com/office/officeart/2008/layout/VerticalCircleList"/>
    <dgm:cxn modelId="{E6C807BA-5FEA-4429-B596-DAC6D62E6A65}" type="presParOf" srcId="{EE08F9C8-41CD-4956-8058-36F6C869FA10}" destId="{073372B0-8438-40B3-9EC8-10174AEA0E33}" srcOrd="0" destOrd="0" presId="urn:microsoft.com/office/officeart/2008/layout/VerticalCircleList"/>
    <dgm:cxn modelId="{B7E9DEC7-CE95-4AEB-9635-6E439CA9F825}" type="presParOf" srcId="{4D288318-81E5-44F5-830A-8D62B6D3D726}" destId="{28E1E4C8-AD63-460A-B389-42F91A04EF9F}" srcOrd="1" destOrd="0" presId="urn:microsoft.com/office/officeart/2008/layout/VerticalCircleList"/>
    <dgm:cxn modelId="{8970E525-9DDB-466E-BBB4-FEC18C8FF5F6}" type="presParOf" srcId="{4D288318-81E5-44F5-830A-8D62B6D3D726}" destId="{E2A240CD-0490-4C80-916B-84C8BA3E4F75}" srcOrd="2" destOrd="0" presId="urn:microsoft.com/office/officeart/2008/layout/VerticalCircleList"/>
    <dgm:cxn modelId="{83FD9FC2-9DD5-44A7-8DCD-060A4C8D3439}" type="presParOf" srcId="{E2A240CD-0490-4C80-916B-84C8BA3E4F75}" destId="{79CBBE74-C30E-4A9F-989E-6DBCDEDABCBE}" srcOrd="0" destOrd="0" presId="urn:microsoft.com/office/officeart/2008/layout/VerticalCircleList"/>
    <dgm:cxn modelId="{3F7616AA-3F18-4641-8F12-307A5BC9591D}" type="presParOf" srcId="{E2A240CD-0490-4C80-916B-84C8BA3E4F75}" destId="{C586DC25-92CF-4EAF-B2BD-6DA092C0D2C6}" srcOrd="1" destOrd="0" presId="urn:microsoft.com/office/officeart/2008/layout/VerticalCircleList"/>
    <dgm:cxn modelId="{CDC51D1E-F222-444F-8FEA-D61DC60D2EA9}" type="presParOf" srcId="{E2A240CD-0490-4C80-916B-84C8BA3E4F75}" destId="{4C4A1B02-5AF0-4A23-8185-924FF7C88E4A}" srcOrd="2" destOrd="0" presId="urn:microsoft.com/office/officeart/2008/layout/VerticalCircleList"/>
    <dgm:cxn modelId="{77C9B528-4A55-4F8C-93EE-6501378F7937}" type="presParOf" srcId="{E2A240CD-0490-4C80-916B-84C8BA3E4F75}" destId="{747F4191-15A1-4A8D-95D5-F179D7F79801}" srcOrd="3" destOrd="0" presId="urn:microsoft.com/office/officeart/2008/layout/VerticalCircleList"/>
    <dgm:cxn modelId="{8A671B89-63C4-4185-B92D-DD828B978E15}" type="presParOf" srcId="{747F4191-15A1-4A8D-95D5-F179D7F79801}" destId="{E9B147A0-65BD-4313-B5BE-3AB94BB4DB56}" srcOrd="0" destOrd="0" presId="urn:microsoft.com/office/officeart/2008/layout/VerticalCircleList"/>
    <dgm:cxn modelId="{5F067BBB-D857-4C32-8B19-359B520F94C5}" type="presParOf" srcId="{4D288318-81E5-44F5-830A-8D62B6D3D726}" destId="{0E268505-961B-40DD-B697-58BCE9E2EE74}" srcOrd="3" destOrd="0" presId="urn:microsoft.com/office/officeart/2008/layout/VerticalCircleList"/>
    <dgm:cxn modelId="{38708A71-E775-4F7B-8C62-75FA27D966D9}" type="presParOf" srcId="{4D288318-81E5-44F5-830A-8D62B6D3D726}" destId="{13F066DE-3134-4711-B1BC-8FC9DE158A26}" srcOrd="4" destOrd="0" presId="urn:microsoft.com/office/officeart/2008/layout/VerticalCircleList"/>
    <dgm:cxn modelId="{CB28F79E-7AF1-48DD-873D-07BAF6E1220B}" type="presParOf" srcId="{13F066DE-3134-4711-B1BC-8FC9DE158A26}" destId="{2DB2F956-A498-4188-A771-158C084E91F6}" srcOrd="0" destOrd="0" presId="urn:microsoft.com/office/officeart/2008/layout/VerticalCircleList"/>
    <dgm:cxn modelId="{A2C62D3D-ED2A-4179-A66F-C4780C5AA07E}" type="presParOf" srcId="{13F066DE-3134-4711-B1BC-8FC9DE158A26}" destId="{E0744EA9-AAB6-47C5-93DF-53D8E1E771F4}" srcOrd="1" destOrd="0" presId="urn:microsoft.com/office/officeart/2008/layout/VerticalCircleList"/>
    <dgm:cxn modelId="{5640A32E-77E5-4FB8-A1D9-36842C6F1407}" type="presParOf" srcId="{13F066DE-3134-4711-B1BC-8FC9DE158A26}" destId="{B1753F4D-DD90-438E-8674-321F6D4256DB}" srcOrd="2" destOrd="0" presId="urn:microsoft.com/office/officeart/2008/layout/VerticalCircleList"/>
    <dgm:cxn modelId="{938C0607-9744-4516-8C5E-B3292F284C15}" type="presParOf" srcId="{13F066DE-3134-4711-B1BC-8FC9DE158A26}" destId="{95AF562E-9944-47B8-A059-72F2DEC61486}" srcOrd="3" destOrd="0" presId="urn:microsoft.com/office/officeart/2008/layout/VerticalCircleList"/>
    <dgm:cxn modelId="{DBFAB5C9-F32E-46D1-9E87-70EEB583A1D7}" type="presParOf" srcId="{95AF562E-9944-47B8-A059-72F2DEC61486}" destId="{C70DD4E8-9C97-4C11-8158-BC7D7C687BD0}" srcOrd="0" destOrd="0" presId="urn:microsoft.com/office/officeart/2008/layout/VerticalCircleList"/>
    <dgm:cxn modelId="{4552D317-1ABB-4A05-BC85-62CDFC571688}" type="presParOf" srcId="{4D288318-81E5-44F5-830A-8D62B6D3D726}" destId="{3772C074-0BDD-4F2F-AA89-64FBD2E3D174}" srcOrd="5" destOrd="0" presId="urn:microsoft.com/office/officeart/2008/layout/VerticalCircleList"/>
    <dgm:cxn modelId="{05B29EBE-95FA-4173-8FFA-99DB1304AE3A}" type="presParOf" srcId="{4D288318-81E5-44F5-830A-8D62B6D3D726}" destId="{3AC77FFD-1E0B-44DB-9C6B-58BFC29E0D7D}" srcOrd="6" destOrd="0" presId="urn:microsoft.com/office/officeart/2008/layout/VerticalCircleList"/>
    <dgm:cxn modelId="{F6EA13F2-8B4F-4F36-8413-49E7469366C6}" type="presParOf" srcId="{3AC77FFD-1E0B-44DB-9C6B-58BFC29E0D7D}" destId="{8091738D-4650-487C-AE50-28CA5D4136B0}" srcOrd="0" destOrd="0" presId="urn:microsoft.com/office/officeart/2008/layout/VerticalCircleList"/>
    <dgm:cxn modelId="{5299E03A-4190-4243-9AFC-82B086668CDB}" type="presParOf" srcId="{3AC77FFD-1E0B-44DB-9C6B-58BFC29E0D7D}" destId="{9E0E89C3-D884-4194-9610-A90FEDF8F4F4}" srcOrd="1" destOrd="0" presId="urn:microsoft.com/office/officeart/2008/layout/VerticalCircleList"/>
    <dgm:cxn modelId="{B94B478B-DB5B-46EF-BFC2-6F3AF2DF5AC8}" type="presParOf" srcId="{3AC77FFD-1E0B-44DB-9C6B-58BFC29E0D7D}" destId="{934796F3-D554-4CE2-A2C5-E55B5C5AA108}" srcOrd="2" destOrd="0" presId="urn:microsoft.com/office/officeart/2008/layout/VerticalCircleList"/>
    <dgm:cxn modelId="{C142CBC7-868F-4222-AB37-94AAA28C1DD8}" type="presParOf" srcId="{3AC77FFD-1E0B-44DB-9C6B-58BFC29E0D7D}" destId="{0A7105FD-C28A-4D31-A71B-944A44C2686A}" srcOrd="3" destOrd="0" presId="urn:microsoft.com/office/officeart/2008/layout/VerticalCircleList"/>
    <dgm:cxn modelId="{9EB7E437-7C2E-469E-AF6F-B93DAAEE0683}" type="presParOf" srcId="{0A7105FD-C28A-4D31-A71B-944A44C2686A}" destId="{3E49F2C8-696A-4CAF-BE72-59F0AAEDD538}" srcOrd="0" destOrd="0" presId="urn:microsoft.com/office/officeart/2008/layout/VerticalCircle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F1EEB55-E1D6-4B68-AEBF-88627AA4430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d-ID"/>
        </a:p>
      </dgm:t>
    </dgm:pt>
    <dgm:pt modelId="{76357E1A-2EDB-45DB-BE0B-3B235AF6D578}" type="pres">
      <dgm:prSet presAssocID="{9F1EEB55-E1D6-4B68-AEBF-88627AA44300}" presName="linearFlow" presStyleCnt="0">
        <dgm:presLayoutVars>
          <dgm:dir/>
          <dgm:animLvl val="lvl"/>
          <dgm:resizeHandles val="exact"/>
        </dgm:presLayoutVars>
      </dgm:prSet>
      <dgm:spPr/>
      <dgm:t>
        <a:bodyPr/>
        <a:lstStyle/>
        <a:p>
          <a:endParaRPr lang="en-US"/>
        </a:p>
      </dgm:t>
    </dgm:pt>
  </dgm:ptLst>
  <dgm:cxnLst>
    <dgm:cxn modelId="{B6D89B96-B65D-491D-A153-2AFDA003AA49}" type="presOf" srcId="{9F1EEB55-E1D6-4B68-AEBF-88627AA44300}" destId="{76357E1A-2EDB-45DB-BE0B-3B235AF6D578}" srcOrd="0"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ECBC5D-4AD7-46DE-BA8E-CD4A75B56D8A}"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id-ID"/>
        </a:p>
      </dgm:t>
    </dgm:pt>
    <dgm:pt modelId="{D0DF2652-B01F-483A-9D9B-7194A39AA187}">
      <dgm:prSet phldrT="[Text]"/>
      <dgm:spPr/>
      <dgm:t>
        <a:bodyPr/>
        <a:lstStyle/>
        <a:p>
          <a:r>
            <a:rPr lang="id-ID" dirty="0" smtClean="0"/>
            <a:t>1</a:t>
          </a:r>
          <a:endParaRPr lang="id-ID" dirty="0"/>
        </a:p>
      </dgm:t>
    </dgm:pt>
    <dgm:pt modelId="{A7BB6121-4864-44E7-93C9-25E1947C43AF}" type="parTrans" cxnId="{D4AA646F-04CC-43BF-A043-511E7D4EE21D}">
      <dgm:prSet/>
      <dgm:spPr/>
      <dgm:t>
        <a:bodyPr/>
        <a:lstStyle/>
        <a:p>
          <a:endParaRPr lang="id-ID"/>
        </a:p>
      </dgm:t>
    </dgm:pt>
    <dgm:pt modelId="{0716D182-465B-43D9-BE71-B0B7CEA64D73}" type="sibTrans" cxnId="{D4AA646F-04CC-43BF-A043-511E7D4EE21D}">
      <dgm:prSet/>
      <dgm:spPr/>
      <dgm:t>
        <a:bodyPr/>
        <a:lstStyle/>
        <a:p>
          <a:endParaRPr lang="id-ID"/>
        </a:p>
      </dgm:t>
    </dgm:pt>
    <dgm:pt modelId="{A7DD6591-605D-4772-AAE5-0B00295F7F0F}">
      <dgm:prSet phldrT="[Text]" custT="1"/>
      <dgm:spPr/>
      <dgm:t>
        <a:bodyPr/>
        <a:lstStyle/>
        <a:p>
          <a:endParaRPr lang="id-ID" sz="2400" b="1" dirty="0"/>
        </a:p>
      </dgm:t>
    </dgm:pt>
    <dgm:pt modelId="{D6890D24-B6C7-4E18-8F77-EC949805085F}" type="parTrans" cxnId="{A953CD87-0CD4-4B75-B0C8-71550C7BE5C6}">
      <dgm:prSet/>
      <dgm:spPr/>
      <dgm:t>
        <a:bodyPr/>
        <a:lstStyle/>
        <a:p>
          <a:endParaRPr lang="id-ID"/>
        </a:p>
      </dgm:t>
    </dgm:pt>
    <dgm:pt modelId="{8ACAAC1D-62D7-4CC9-9964-C7C835ECE456}" type="sibTrans" cxnId="{A953CD87-0CD4-4B75-B0C8-71550C7BE5C6}">
      <dgm:prSet/>
      <dgm:spPr/>
      <dgm:t>
        <a:bodyPr/>
        <a:lstStyle/>
        <a:p>
          <a:endParaRPr lang="id-ID"/>
        </a:p>
      </dgm:t>
    </dgm:pt>
    <dgm:pt modelId="{A264153E-B4EC-49E5-9ECD-B249DB2EF810}">
      <dgm:prSet phldrT="[Text]"/>
      <dgm:spPr/>
      <dgm:t>
        <a:bodyPr/>
        <a:lstStyle/>
        <a:p>
          <a:r>
            <a:rPr lang="id-ID" dirty="0" smtClean="0"/>
            <a:t>2</a:t>
          </a:r>
          <a:endParaRPr lang="id-ID" dirty="0"/>
        </a:p>
      </dgm:t>
    </dgm:pt>
    <dgm:pt modelId="{724EC763-CE15-4E91-9EB9-6261633F5ADC}" type="parTrans" cxnId="{C6217781-4DB6-41D8-BD24-49944923070D}">
      <dgm:prSet/>
      <dgm:spPr/>
      <dgm:t>
        <a:bodyPr/>
        <a:lstStyle/>
        <a:p>
          <a:endParaRPr lang="id-ID"/>
        </a:p>
      </dgm:t>
    </dgm:pt>
    <dgm:pt modelId="{6F23F311-3D9E-4F74-90E9-DB2386F5F6CE}" type="sibTrans" cxnId="{C6217781-4DB6-41D8-BD24-49944923070D}">
      <dgm:prSet/>
      <dgm:spPr/>
      <dgm:t>
        <a:bodyPr/>
        <a:lstStyle/>
        <a:p>
          <a:endParaRPr lang="id-ID"/>
        </a:p>
      </dgm:t>
    </dgm:pt>
    <dgm:pt modelId="{CBC7EC86-1B93-4079-A142-8BA35E011D41}">
      <dgm:prSet phldrT="[Text]" custT="1"/>
      <dgm:spPr/>
      <dgm:t>
        <a:bodyPr/>
        <a:lstStyle/>
        <a:p>
          <a:endParaRPr lang="id-ID" sz="2800" b="1" dirty="0"/>
        </a:p>
      </dgm:t>
    </dgm:pt>
    <dgm:pt modelId="{8C3D12BD-BE22-42D2-8784-746E3EFDE801}" type="parTrans" cxnId="{945076C8-D2C6-4592-B99B-8931A5595793}">
      <dgm:prSet/>
      <dgm:spPr/>
      <dgm:t>
        <a:bodyPr/>
        <a:lstStyle/>
        <a:p>
          <a:endParaRPr lang="id-ID"/>
        </a:p>
      </dgm:t>
    </dgm:pt>
    <dgm:pt modelId="{6227E9BB-0B12-444B-A6DD-80E489BC153E}" type="sibTrans" cxnId="{945076C8-D2C6-4592-B99B-8931A5595793}">
      <dgm:prSet/>
      <dgm:spPr/>
      <dgm:t>
        <a:bodyPr/>
        <a:lstStyle/>
        <a:p>
          <a:endParaRPr lang="id-ID"/>
        </a:p>
      </dgm:t>
    </dgm:pt>
    <dgm:pt modelId="{55DC7406-3B64-4E57-9A95-6D4C0E484FD3}">
      <dgm:prSet phldrT="[Text]"/>
      <dgm:spPr/>
      <dgm:t>
        <a:bodyPr/>
        <a:lstStyle/>
        <a:p>
          <a:r>
            <a:rPr lang="id-ID" dirty="0" smtClean="0"/>
            <a:t>3</a:t>
          </a:r>
          <a:endParaRPr lang="id-ID" dirty="0"/>
        </a:p>
      </dgm:t>
    </dgm:pt>
    <dgm:pt modelId="{507747B7-4035-4848-9D6B-C78E51927828}" type="parTrans" cxnId="{F6E8EA0F-6BF5-4C0B-A633-9BD854D5B1BC}">
      <dgm:prSet/>
      <dgm:spPr/>
      <dgm:t>
        <a:bodyPr/>
        <a:lstStyle/>
        <a:p>
          <a:endParaRPr lang="id-ID"/>
        </a:p>
      </dgm:t>
    </dgm:pt>
    <dgm:pt modelId="{248F5ED6-F1E5-44C8-9DA8-E08472F5A1F4}" type="sibTrans" cxnId="{F6E8EA0F-6BF5-4C0B-A633-9BD854D5B1BC}">
      <dgm:prSet/>
      <dgm:spPr/>
      <dgm:t>
        <a:bodyPr/>
        <a:lstStyle/>
        <a:p>
          <a:endParaRPr lang="id-ID"/>
        </a:p>
      </dgm:t>
    </dgm:pt>
    <dgm:pt modelId="{C1FCB19C-B682-45AE-A06A-640AE76CE5B6}">
      <dgm:prSet phldrT="[Text]" custT="1"/>
      <dgm:spPr/>
      <dgm:t>
        <a:bodyPr/>
        <a:lstStyle/>
        <a:p>
          <a:endParaRPr lang="id-ID" sz="1600" b="1" dirty="0"/>
        </a:p>
      </dgm:t>
    </dgm:pt>
    <dgm:pt modelId="{848C0E9D-6B66-49ED-BC83-8CFEBED385CB}" type="parTrans" cxnId="{67E6A95B-8E78-4649-9531-2A6EA79E7467}">
      <dgm:prSet/>
      <dgm:spPr/>
      <dgm:t>
        <a:bodyPr/>
        <a:lstStyle/>
        <a:p>
          <a:endParaRPr lang="id-ID"/>
        </a:p>
      </dgm:t>
    </dgm:pt>
    <dgm:pt modelId="{30EDD92C-DB13-460D-882D-D5FBC27F359D}" type="sibTrans" cxnId="{67E6A95B-8E78-4649-9531-2A6EA79E7467}">
      <dgm:prSet/>
      <dgm:spPr/>
      <dgm:t>
        <a:bodyPr/>
        <a:lstStyle/>
        <a:p>
          <a:endParaRPr lang="id-ID"/>
        </a:p>
      </dgm:t>
    </dgm:pt>
    <dgm:pt modelId="{B16A18C1-38CD-4137-8DC9-58A896E5ED8A}">
      <dgm:prSet custT="1"/>
      <dgm:spPr/>
      <dgm:t>
        <a:bodyPr/>
        <a:lstStyle/>
        <a:p>
          <a:r>
            <a:rPr lang="en-US" sz="2800" dirty="0" smtClean="0"/>
            <a:t>In Industrial revolution 4.0 there are radical changes, emerging new technologies and innovations</a:t>
          </a:r>
          <a:endParaRPr lang="id-ID" sz="2800" b="1" dirty="0"/>
        </a:p>
      </dgm:t>
    </dgm:pt>
    <dgm:pt modelId="{B02683D9-6485-42CF-9E96-3DF09EEC2BE1}" type="parTrans" cxnId="{4669A82B-EB3C-41C6-8944-074A03E0B9DD}">
      <dgm:prSet/>
      <dgm:spPr/>
      <dgm:t>
        <a:bodyPr/>
        <a:lstStyle/>
        <a:p>
          <a:endParaRPr lang="en-US"/>
        </a:p>
      </dgm:t>
    </dgm:pt>
    <dgm:pt modelId="{55E81108-6E21-4399-A34C-CBF88ED536FD}" type="sibTrans" cxnId="{4669A82B-EB3C-41C6-8944-074A03E0B9DD}">
      <dgm:prSet/>
      <dgm:spPr/>
      <dgm:t>
        <a:bodyPr/>
        <a:lstStyle/>
        <a:p>
          <a:endParaRPr lang="en-US"/>
        </a:p>
      </dgm:t>
    </dgm:pt>
    <dgm:pt modelId="{87B6264A-9DB1-4977-B82E-CDFDAF83305E}">
      <dgm:prSet custT="1"/>
      <dgm:spPr/>
      <dgm:t>
        <a:bodyPr/>
        <a:lstStyle/>
        <a:p>
          <a:r>
            <a:rPr lang="en-US" sz="2800" dirty="0" smtClean="0"/>
            <a:t>The Millennial Generation have changed their behaviors radically and disruptively, they have ability to change the world in all aspects of life </a:t>
          </a:r>
          <a:endParaRPr lang="id-ID" sz="2800" b="1" dirty="0"/>
        </a:p>
      </dgm:t>
    </dgm:pt>
    <dgm:pt modelId="{0F1B1DF9-CE0F-4BB0-AD01-A12123A65838}" type="parTrans" cxnId="{5AE2C068-D841-4158-9C3D-8704C49E4008}">
      <dgm:prSet/>
      <dgm:spPr/>
      <dgm:t>
        <a:bodyPr/>
        <a:lstStyle/>
        <a:p>
          <a:endParaRPr lang="en-US"/>
        </a:p>
      </dgm:t>
    </dgm:pt>
    <dgm:pt modelId="{6758DCCE-36DA-4CB1-87CD-0AE5F5EAF513}" type="sibTrans" cxnId="{5AE2C068-D841-4158-9C3D-8704C49E4008}">
      <dgm:prSet/>
      <dgm:spPr/>
      <dgm:t>
        <a:bodyPr/>
        <a:lstStyle/>
        <a:p>
          <a:endParaRPr lang="en-US"/>
        </a:p>
      </dgm:t>
    </dgm:pt>
    <dgm:pt modelId="{838FCB6A-536F-4EF5-A619-1BFDE92D72F8}">
      <dgm:prSet custT="1"/>
      <dgm:spPr/>
      <dgm:t>
        <a:bodyPr/>
        <a:lstStyle/>
        <a:p>
          <a:r>
            <a:rPr lang="en-US" sz="2800" b="0" dirty="0" smtClean="0"/>
            <a:t>Vocational education and training must respond to the “disruptive innovations”, such as various innovations in management and learning</a:t>
          </a:r>
          <a:endParaRPr lang="id-ID" sz="2800" b="0" dirty="0"/>
        </a:p>
      </dgm:t>
    </dgm:pt>
    <dgm:pt modelId="{9187AD15-1388-41FB-B60F-7D930868DA4C}" type="parTrans" cxnId="{5F4B8364-8BFC-454D-9D1E-E4BECA3F93DC}">
      <dgm:prSet/>
      <dgm:spPr/>
      <dgm:t>
        <a:bodyPr/>
        <a:lstStyle/>
        <a:p>
          <a:endParaRPr lang="en-US"/>
        </a:p>
      </dgm:t>
    </dgm:pt>
    <dgm:pt modelId="{63F363E7-76C7-4E1C-BBA0-6BF1235E9575}" type="sibTrans" cxnId="{5F4B8364-8BFC-454D-9D1E-E4BECA3F93DC}">
      <dgm:prSet/>
      <dgm:spPr/>
      <dgm:t>
        <a:bodyPr/>
        <a:lstStyle/>
        <a:p>
          <a:endParaRPr lang="en-US"/>
        </a:p>
      </dgm:t>
    </dgm:pt>
    <dgm:pt modelId="{B3F8EDA1-C56F-4889-BB2E-211E5A2C6129}" type="pres">
      <dgm:prSet presAssocID="{6CECBC5D-4AD7-46DE-BA8E-CD4A75B56D8A}" presName="linearFlow" presStyleCnt="0">
        <dgm:presLayoutVars>
          <dgm:dir/>
          <dgm:animLvl val="lvl"/>
          <dgm:resizeHandles val="exact"/>
        </dgm:presLayoutVars>
      </dgm:prSet>
      <dgm:spPr/>
      <dgm:t>
        <a:bodyPr/>
        <a:lstStyle/>
        <a:p>
          <a:endParaRPr lang="en-US"/>
        </a:p>
      </dgm:t>
    </dgm:pt>
    <dgm:pt modelId="{892544FD-C5DA-413F-AD29-AF9114065CA5}" type="pres">
      <dgm:prSet presAssocID="{D0DF2652-B01F-483A-9D9B-7194A39AA187}" presName="composite" presStyleCnt="0"/>
      <dgm:spPr/>
    </dgm:pt>
    <dgm:pt modelId="{21C49E03-30AA-4968-B4D8-88A314A7DBA5}" type="pres">
      <dgm:prSet presAssocID="{D0DF2652-B01F-483A-9D9B-7194A39AA187}" presName="parentText" presStyleLbl="alignNode1" presStyleIdx="0" presStyleCnt="3" custScaleX="118210" custScaleY="111538">
        <dgm:presLayoutVars>
          <dgm:chMax val="1"/>
          <dgm:bulletEnabled val="1"/>
        </dgm:presLayoutVars>
      </dgm:prSet>
      <dgm:spPr/>
      <dgm:t>
        <a:bodyPr/>
        <a:lstStyle/>
        <a:p>
          <a:endParaRPr lang="en-US"/>
        </a:p>
      </dgm:t>
    </dgm:pt>
    <dgm:pt modelId="{16DE97AF-9450-423F-BC4D-CB3A1BFB01CF}" type="pres">
      <dgm:prSet presAssocID="{D0DF2652-B01F-483A-9D9B-7194A39AA187}" presName="descendantText" presStyleLbl="alignAcc1" presStyleIdx="0" presStyleCnt="3" custScaleX="95954" custScaleY="122211">
        <dgm:presLayoutVars>
          <dgm:bulletEnabled val="1"/>
        </dgm:presLayoutVars>
      </dgm:prSet>
      <dgm:spPr/>
      <dgm:t>
        <a:bodyPr/>
        <a:lstStyle/>
        <a:p>
          <a:endParaRPr lang="id-ID"/>
        </a:p>
      </dgm:t>
    </dgm:pt>
    <dgm:pt modelId="{36FD9B45-22EB-49F8-A289-66EAF0DCE1C6}" type="pres">
      <dgm:prSet presAssocID="{0716D182-465B-43D9-BE71-B0B7CEA64D73}" presName="sp" presStyleCnt="0"/>
      <dgm:spPr/>
    </dgm:pt>
    <dgm:pt modelId="{F62C86C1-5922-43F9-9722-D3C710339E96}" type="pres">
      <dgm:prSet presAssocID="{A264153E-B4EC-49E5-9ECD-B249DB2EF810}" presName="composite" presStyleCnt="0"/>
      <dgm:spPr/>
    </dgm:pt>
    <dgm:pt modelId="{6672F2FE-95BE-4A30-9573-61CDCF58ED2E}" type="pres">
      <dgm:prSet presAssocID="{A264153E-B4EC-49E5-9ECD-B249DB2EF810}" presName="parentText" presStyleLbl="alignNode1" presStyleIdx="1" presStyleCnt="3" custScaleX="109705" custScaleY="122093" custLinFactNeighborX="0" custLinFactNeighborY="6452">
        <dgm:presLayoutVars>
          <dgm:chMax val="1"/>
          <dgm:bulletEnabled val="1"/>
        </dgm:presLayoutVars>
      </dgm:prSet>
      <dgm:spPr/>
      <dgm:t>
        <a:bodyPr/>
        <a:lstStyle/>
        <a:p>
          <a:endParaRPr lang="en-US"/>
        </a:p>
      </dgm:t>
    </dgm:pt>
    <dgm:pt modelId="{A5CCC80E-3C57-4E6A-B513-8307D406AD31}" type="pres">
      <dgm:prSet presAssocID="{A264153E-B4EC-49E5-9ECD-B249DB2EF810}" presName="descendantText" presStyleLbl="alignAcc1" presStyleIdx="1" presStyleCnt="3" custScaleX="97394" custScaleY="140043">
        <dgm:presLayoutVars>
          <dgm:bulletEnabled val="1"/>
        </dgm:presLayoutVars>
      </dgm:prSet>
      <dgm:spPr/>
      <dgm:t>
        <a:bodyPr/>
        <a:lstStyle/>
        <a:p>
          <a:endParaRPr lang="id-ID"/>
        </a:p>
      </dgm:t>
    </dgm:pt>
    <dgm:pt modelId="{97E05381-B733-46F3-B8A8-1253B911DEA3}" type="pres">
      <dgm:prSet presAssocID="{6F23F311-3D9E-4F74-90E9-DB2386F5F6CE}" presName="sp" presStyleCnt="0"/>
      <dgm:spPr/>
    </dgm:pt>
    <dgm:pt modelId="{CABEEAA4-53DA-4C1B-9EE9-14E63D10B888}" type="pres">
      <dgm:prSet presAssocID="{55DC7406-3B64-4E57-9A95-6D4C0E484FD3}" presName="composite" presStyleCnt="0"/>
      <dgm:spPr/>
    </dgm:pt>
    <dgm:pt modelId="{33605058-C9E7-4348-9038-88EF68C2E621}" type="pres">
      <dgm:prSet presAssocID="{55DC7406-3B64-4E57-9A95-6D4C0E484FD3}" presName="parentText" presStyleLbl="alignNode1" presStyleIdx="2" presStyleCnt="3">
        <dgm:presLayoutVars>
          <dgm:chMax val="1"/>
          <dgm:bulletEnabled val="1"/>
        </dgm:presLayoutVars>
      </dgm:prSet>
      <dgm:spPr/>
      <dgm:t>
        <a:bodyPr/>
        <a:lstStyle/>
        <a:p>
          <a:endParaRPr lang="en-US"/>
        </a:p>
      </dgm:t>
    </dgm:pt>
    <dgm:pt modelId="{9B529D29-CD85-45B4-A983-5F2CC746AEBC}" type="pres">
      <dgm:prSet presAssocID="{55DC7406-3B64-4E57-9A95-6D4C0E484FD3}" presName="descendantText" presStyleLbl="alignAcc1" presStyleIdx="2" presStyleCnt="3" custScaleX="95652" custScaleY="166247" custLinFactNeighborX="-1431" custLinFactNeighborY="30718">
        <dgm:presLayoutVars>
          <dgm:bulletEnabled val="1"/>
        </dgm:presLayoutVars>
      </dgm:prSet>
      <dgm:spPr/>
      <dgm:t>
        <a:bodyPr/>
        <a:lstStyle/>
        <a:p>
          <a:endParaRPr lang="id-ID"/>
        </a:p>
      </dgm:t>
    </dgm:pt>
  </dgm:ptLst>
  <dgm:cxnLst>
    <dgm:cxn modelId="{945076C8-D2C6-4592-B99B-8931A5595793}" srcId="{A264153E-B4EC-49E5-9ECD-B249DB2EF810}" destId="{CBC7EC86-1B93-4079-A142-8BA35E011D41}" srcOrd="0" destOrd="0" parTransId="{8C3D12BD-BE22-42D2-8784-746E3EFDE801}" sibTransId="{6227E9BB-0B12-444B-A6DD-80E489BC153E}"/>
    <dgm:cxn modelId="{3ED00AF6-3F79-4FBB-BBAA-416F4578FA35}" type="presOf" srcId="{A7DD6591-605D-4772-AAE5-0B00295F7F0F}" destId="{16DE97AF-9450-423F-BC4D-CB3A1BFB01CF}" srcOrd="0" destOrd="0" presId="urn:microsoft.com/office/officeart/2005/8/layout/chevron2"/>
    <dgm:cxn modelId="{DE243598-8143-46BA-960F-7F2D2E9531B6}" type="presOf" srcId="{A264153E-B4EC-49E5-9ECD-B249DB2EF810}" destId="{6672F2FE-95BE-4A30-9573-61CDCF58ED2E}" srcOrd="0" destOrd="0" presId="urn:microsoft.com/office/officeart/2005/8/layout/chevron2"/>
    <dgm:cxn modelId="{164058BE-265C-43CB-95C5-6592B622538E}" type="presOf" srcId="{87B6264A-9DB1-4977-B82E-CDFDAF83305E}" destId="{A5CCC80E-3C57-4E6A-B513-8307D406AD31}" srcOrd="0" destOrd="1" presId="urn:microsoft.com/office/officeart/2005/8/layout/chevron2"/>
    <dgm:cxn modelId="{8E2DBDE1-FFE4-4D5F-9BE4-808C575B10CB}" type="presOf" srcId="{55DC7406-3B64-4E57-9A95-6D4C0E484FD3}" destId="{33605058-C9E7-4348-9038-88EF68C2E621}" srcOrd="0" destOrd="0" presId="urn:microsoft.com/office/officeart/2005/8/layout/chevron2"/>
    <dgm:cxn modelId="{DAD7895F-1D97-4674-AEB8-42456B3EEE5C}" type="presOf" srcId="{B16A18C1-38CD-4137-8DC9-58A896E5ED8A}" destId="{16DE97AF-9450-423F-BC4D-CB3A1BFB01CF}" srcOrd="0" destOrd="1" presId="urn:microsoft.com/office/officeart/2005/8/layout/chevron2"/>
    <dgm:cxn modelId="{F6E8EA0F-6BF5-4C0B-A633-9BD854D5B1BC}" srcId="{6CECBC5D-4AD7-46DE-BA8E-CD4A75B56D8A}" destId="{55DC7406-3B64-4E57-9A95-6D4C0E484FD3}" srcOrd="2" destOrd="0" parTransId="{507747B7-4035-4848-9D6B-C78E51927828}" sibTransId="{248F5ED6-F1E5-44C8-9DA8-E08472F5A1F4}"/>
    <dgm:cxn modelId="{D4AA646F-04CC-43BF-A043-511E7D4EE21D}" srcId="{6CECBC5D-4AD7-46DE-BA8E-CD4A75B56D8A}" destId="{D0DF2652-B01F-483A-9D9B-7194A39AA187}" srcOrd="0" destOrd="0" parTransId="{A7BB6121-4864-44E7-93C9-25E1947C43AF}" sibTransId="{0716D182-465B-43D9-BE71-B0B7CEA64D73}"/>
    <dgm:cxn modelId="{0CFC3920-EAC1-4C81-AF45-3D6BDB07D57B}" type="presOf" srcId="{838FCB6A-536F-4EF5-A619-1BFDE92D72F8}" destId="{9B529D29-CD85-45B4-A983-5F2CC746AEBC}" srcOrd="0" destOrd="1" presId="urn:microsoft.com/office/officeart/2005/8/layout/chevron2"/>
    <dgm:cxn modelId="{67E6A95B-8E78-4649-9531-2A6EA79E7467}" srcId="{55DC7406-3B64-4E57-9A95-6D4C0E484FD3}" destId="{C1FCB19C-B682-45AE-A06A-640AE76CE5B6}" srcOrd="0" destOrd="0" parTransId="{848C0E9D-6B66-49ED-BC83-8CFEBED385CB}" sibTransId="{30EDD92C-DB13-460D-882D-D5FBC27F359D}"/>
    <dgm:cxn modelId="{5F4B8364-8BFC-454D-9D1E-E4BECA3F93DC}" srcId="{55DC7406-3B64-4E57-9A95-6D4C0E484FD3}" destId="{838FCB6A-536F-4EF5-A619-1BFDE92D72F8}" srcOrd="1" destOrd="0" parTransId="{9187AD15-1388-41FB-B60F-7D930868DA4C}" sibTransId="{63F363E7-76C7-4E1C-BBA0-6BF1235E9575}"/>
    <dgm:cxn modelId="{5376A5FA-1379-45AB-9863-545D4277AB55}" type="presOf" srcId="{CBC7EC86-1B93-4079-A142-8BA35E011D41}" destId="{A5CCC80E-3C57-4E6A-B513-8307D406AD31}" srcOrd="0" destOrd="0" presId="urn:microsoft.com/office/officeart/2005/8/layout/chevron2"/>
    <dgm:cxn modelId="{C6217781-4DB6-41D8-BD24-49944923070D}" srcId="{6CECBC5D-4AD7-46DE-BA8E-CD4A75B56D8A}" destId="{A264153E-B4EC-49E5-9ECD-B249DB2EF810}" srcOrd="1" destOrd="0" parTransId="{724EC763-CE15-4E91-9EB9-6261633F5ADC}" sibTransId="{6F23F311-3D9E-4F74-90E9-DB2386F5F6CE}"/>
    <dgm:cxn modelId="{BD26C312-E341-4DD6-8C35-F7A59967BA54}" type="presOf" srcId="{D0DF2652-B01F-483A-9D9B-7194A39AA187}" destId="{21C49E03-30AA-4968-B4D8-88A314A7DBA5}" srcOrd="0" destOrd="0" presId="urn:microsoft.com/office/officeart/2005/8/layout/chevron2"/>
    <dgm:cxn modelId="{5AE2C068-D841-4158-9C3D-8704C49E4008}" srcId="{A264153E-B4EC-49E5-9ECD-B249DB2EF810}" destId="{87B6264A-9DB1-4977-B82E-CDFDAF83305E}" srcOrd="1" destOrd="0" parTransId="{0F1B1DF9-CE0F-4BB0-AD01-A12123A65838}" sibTransId="{6758DCCE-36DA-4CB1-87CD-0AE5F5EAF513}"/>
    <dgm:cxn modelId="{C22C7184-BB09-4FC0-8219-7E98F6637718}" type="presOf" srcId="{6CECBC5D-4AD7-46DE-BA8E-CD4A75B56D8A}" destId="{B3F8EDA1-C56F-4889-BB2E-211E5A2C6129}" srcOrd="0" destOrd="0" presId="urn:microsoft.com/office/officeart/2005/8/layout/chevron2"/>
    <dgm:cxn modelId="{A953CD87-0CD4-4B75-B0C8-71550C7BE5C6}" srcId="{D0DF2652-B01F-483A-9D9B-7194A39AA187}" destId="{A7DD6591-605D-4772-AAE5-0B00295F7F0F}" srcOrd="0" destOrd="0" parTransId="{D6890D24-B6C7-4E18-8F77-EC949805085F}" sibTransId="{8ACAAC1D-62D7-4CC9-9964-C7C835ECE456}"/>
    <dgm:cxn modelId="{E761DE8A-B68C-4710-A1A6-7544EA073A88}" type="presOf" srcId="{C1FCB19C-B682-45AE-A06A-640AE76CE5B6}" destId="{9B529D29-CD85-45B4-A983-5F2CC746AEBC}" srcOrd="0" destOrd="0" presId="urn:microsoft.com/office/officeart/2005/8/layout/chevron2"/>
    <dgm:cxn modelId="{4669A82B-EB3C-41C6-8944-074A03E0B9DD}" srcId="{D0DF2652-B01F-483A-9D9B-7194A39AA187}" destId="{B16A18C1-38CD-4137-8DC9-58A896E5ED8A}" srcOrd="1" destOrd="0" parTransId="{B02683D9-6485-42CF-9E96-3DF09EEC2BE1}" sibTransId="{55E81108-6E21-4399-A34C-CBF88ED536FD}"/>
    <dgm:cxn modelId="{AAD15329-A344-4CDB-A22A-255318867E41}" type="presParOf" srcId="{B3F8EDA1-C56F-4889-BB2E-211E5A2C6129}" destId="{892544FD-C5DA-413F-AD29-AF9114065CA5}" srcOrd="0" destOrd="0" presId="urn:microsoft.com/office/officeart/2005/8/layout/chevron2"/>
    <dgm:cxn modelId="{FD3EF654-D9E0-4088-811B-7D9665436682}" type="presParOf" srcId="{892544FD-C5DA-413F-AD29-AF9114065CA5}" destId="{21C49E03-30AA-4968-B4D8-88A314A7DBA5}" srcOrd="0" destOrd="0" presId="urn:microsoft.com/office/officeart/2005/8/layout/chevron2"/>
    <dgm:cxn modelId="{2759A432-691E-4BB0-B04F-68F75856443E}" type="presParOf" srcId="{892544FD-C5DA-413F-AD29-AF9114065CA5}" destId="{16DE97AF-9450-423F-BC4D-CB3A1BFB01CF}" srcOrd="1" destOrd="0" presId="urn:microsoft.com/office/officeart/2005/8/layout/chevron2"/>
    <dgm:cxn modelId="{A717EBC8-2658-47E3-A18B-4D81455B2931}" type="presParOf" srcId="{B3F8EDA1-C56F-4889-BB2E-211E5A2C6129}" destId="{36FD9B45-22EB-49F8-A289-66EAF0DCE1C6}" srcOrd="1" destOrd="0" presId="urn:microsoft.com/office/officeart/2005/8/layout/chevron2"/>
    <dgm:cxn modelId="{C5ACB719-ADA7-4654-A720-76F0945290FD}" type="presParOf" srcId="{B3F8EDA1-C56F-4889-BB2E-211E5A2C6129}" destId="{F62C86C1-5922-43F9-9722-D3C710339E96}" srcOrd="2" destOrd="0" presId="urn:microsoft.com/office/officeart/2005/8/layout/chevron2"/>
    <dgm:cxn modelId="{2DF3D1E5-33FA-40C1-B3C6-A077FBE06A3C}" type="presParOf" srcId="{F62C86C1-5922-43F9-9722-D3C710339E96}" destId="{6672F2FE-95BE-4A30-9573-61CDCF58ED2E}" srcOrd="0" destOrd="0" presId="urn:microsoft.com/office/officeart/2005/8/layout/chevron2"/>
    <dgm:cxn modelId="{500D6B12-3CAA-4ED0-AED9-970B7B8A9E1F}" type="presParOf" srcId="{F62C86C1-5922-43F9-9722-D3C710339E96}" destId="{A5CCC80E-3C57-4E6A-B513-8307D406AD31}" srcOrd="1" destOrd="0" presId="urn:microsoft.com/office/officeart/2005/8/layout/chevron2"/>
    <dgm:cxn modelId="{B1BEE313-98DA-4366-B940-EDC6467C22BB}" type="presParOf" srcId="{B3F8EDA1-C56F-4889-BB2E-211E5A2C6129}" destId="{97E05381-B733-46F3-B8A8-1253B911DEA3}" srcOrd="3" destOrd="0" presId="urn:microsoft.com/office/officeart/2005/8/layout/chevron2"/>
    <dgm:cxn modelId="{FE0DB435-0CE9-47D0-84B4-53C9F8910B78}" type="presParOf" srcId="{B3F8EDA1-C56F-4889-BB2E-211E5A2C6129}" destId="{CABEEAA4-53DA-4C1B-9EE9-14E63D10B888}" srcOrd="4" destOrd="0" presId="urn:microsoft.com/office/officeart/2005/8/layout/chevron2"/>
    <dgm:cxn modelId="{90AF2533-8256-44EF-BEFA-E10EDCE271C5}" type="presParOf" srcId="{CABEEAA4-53DA-4C1B-9EE9-14E63D10B888}" destId="{33605058-C9E7-4348-9038-88EF68C2E621}" srcOrd="0" destOrd="0" presId="urn:microsoft.com/office/officeart/2005/8/layout/chevron2"/>
    <dgm:cxn modelId="{761DDA32-F652-4951-A245-DFEEBB6062BA}" type="presParOf" srcId="{CABEEAA4-53DA-4C1B-9EE9-14E63D10B888}" destId="{9B529D29-CD85-45B4-A983-5F2CC746AEB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EB18A3-CA02-4378-96F4-73CDA196728D}">
      <dsp:nvSpPr>
        <dsp:cNvPr id="0" name=""/>
        <dsp:cNvSpPr/>
      </dsp:nvSpPr>
      <dsp:spPr>
        <a:xfrm>
          <a:off x="-5647942" y="-888716"/>
          <a:ext cx="6912996" cy="6912996"/>
        </a:xfrm>
        <a:prstGeom prst="blockArc">
          <a:avLst>
            <a:gd name="adj1" fmla="val 18900000"/>
            <a:gd name="adj2" fmla="val 2700000"/>
            <a:gd name="adj3" fmla="val 312"/>
          </a:avLst>
        </a:pr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9A08BD-2093-4FCA-9F42-A09DA3E8EDEF}">
      <dsp:nvSpPr>
        <dsp:cNvPr id="0" name=""/>
        <dsp:cNvSpPr/>
      </dsp:nvSpPr>
      <dsp:spPr>
        <a:xfrm>
          <a:off x="1143518" y="5506"/>
          <a:ext cx="7464830" cy="5124550"/>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8177" tIns="71120" rIns="71120" bIns="71120" numCol="1" spcCol="1270" anchor="ctr" anchorCtr="0">
          <a:noAutofit/>
        </a:bodyPr>
        <a:lstStyle/>
        <a:p>
          <a:pPr lvl="0" algn="l" defTabSz="1244600">
            <a:lnSpc>
              <a:spcPct val="90000"/>
            </a:lnSpc>
            <a:spcBef>
              <a:spcPct val="0"/>
            </a:spcBef>
            <a:spcAft>
              <a:spcPct val="35000"/>
            </a:spcAft>
          </a:pPr>
          <a:r>
            <a:rPr lang="en-US" sz="2800" kern="1200" dirty="0" smtClean="0"/>
            <a:t>To prepare human resources who: (1) have capabilities and competencies to apply new information and communication technologies, (2) are knowledgeable of “digital marketplace”, (3) maintain high quality of products or services, (4) have innovations of their jobs, (5) serve customers properly, (6) have global mindset, (7) adapt to the global environment, and (8) respect to national and local cultures</a:t>
          </a:r>
          <a:endParaRPr lang="en-US" sz="2800" kern="1200" dirty="0"/>
        </a:p>
      </dsp:txBody>
      <dsp:txXfrm>
        <a:off x="1143518" y="5506"/>
        <a:ext cx="7464830" cy="5124550"/>
      </dsp:txXfrm>
    </dsp:sp>
    <dsp:sp modelId="{17DD2362-3D22-4F8A-9CAC-40F3CA272BC2}">
      <dsp:nvSpPr>
        <dsp:cNvPr id="0" name=""/>
        <dsp:cNvSpPr/>
      </dsp:nvSpPr>
      <dsp:spPr>
        <a:xfrm>
          <a:off x="0" y="1517519"/>
          <a:ext cx="1959874" cy="199482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5">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1C795-391D-49DD-AAAE-A1C86D71B1B4}">
      <dsp:nvSpPr>
        <dsp:cNvPr id="0" name=""/>
        <dsp:cNvSpPr/>
      </dsp:nvSpPr>
      <dsp:spPr>
        <a:xfrm>
          <a:off x="1164241" y="77319"/>
          <a:ext cx="1279070" cy="1439912"/>
        </a:xfrm>
        <a:prstGeom prst="ellipse">
          <a:avLst/>
        </a:prstGeom>
        <a:gradFill rotWithShape="0">
          <a:gsLst>
            <a:gs pos="0">
              <a:schemeClr val="accent5">
                <a:alpha val="50000"/>
                <a:hueOff val="0"/>
                <a:satOff val="0"/>
                <a:lumOff val="0"/>
                <a:alphaOff val="0"/>
                <a:shade val="51000"/>
                <a:satMod val="130000"/>
              </a:schemeClr>
            </a:gs>
            <a:gs pos="80000">
              <a:schemeClr val="accent5">
                <a:alpha val="50000"/>
                <a:hueOff val="0"/>
                <a:satOff val="0"/>
                <a:lumOff val="0"/>
                <a:alphaOff val="0"/>
                <a:shade val="93000"/>
                <a:satMod val="130000"/>
              </a:schemeClr>
            </a:gs>
            <a:gs pos="100000">
              <a:schemeClr val="accent5">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0B4D5235-8100-4B73-8B08-54BDDE9FE8E4}">
      <dsp:nvSpPr>
        <dsp:cNvPr id="0" name=""/>
        <dsp:cNvSpPr/>
      </dsp:nvSpPr>
      <dsp:spPr>
        <a:xfrm>
          <a:off x="1250938" y="74237"/>
          <a:ext cx="253005" cy="253005"/>
        </a:xfrm>
        <a:prstGeom prst="ellipse">
          <a:avLst/>
        </a:prstGeom>
        <a:gradFill rotWithShape="0">
          <a:gsLst>
            <a:gs pos="0">
              <a:schemeClr val="accent5">
                <a:alpha val="50000"/>
                <a:hueOff val="-1419125"/>
                <a:satOff val="5687"/>
                <a:lumOff val="1233"/>
                <a:alphaOff val="0"/>
                <a:shade val="51000"/>
                <a:satMod val="130000"/>
              </a:schemeClr>
            </a:gs>
            <a:gs pos="80000">
              <a:schemeClr val="accent5">
                <a:alpha val="50000"/>
                <a:hueOff val="-1419125"/>
                <a:satOff val="5687"/>
                <a:lumOff val="1233"/>
                <a:alphaOff val="0"/>
                <a:shade val="93000"/>
                <a:satMod val="130000"/>
              </a:schemeClr>
            </a:gs>
            <a:gs pos="100000">
              <a:schemeClr val="accent5">
                <a:alpha val="50000"/>
                <a:hueOff val="-1419125"/>
                <a:satOff val="5687"/>
                <a:lumOff val="1233"/>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8295CBF5-2312-4D46-8EC5-B9DD4F2F8217}">
      <dsp:nvSpPr>
        <dsp:cNvPr id="0" name=""/>
        <dsp:cNvSpPr/>
      </dsp:nvSpPr>
      <dsp:spPr>
        <a:xfrm>
          <a:off x="1357492" y="74237"/>
          <a:ext cx="1353307" cy="253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lvl="0" algn="l" defTabSz="266700">
            <a:lnSpc>
              <a:spcPct val="90000"/>
            </a:lnSpc>
            <a:spcBef>
              <a:spcPct val="0"/>
            </a:spcBef>
            <a:spcAft>
              <a:spcPct val="35000"/>
            </a:spcAft>
          </a:pPr>
          <a:r>
            <a:rPr lang="id-ID" sz="600" kern="1200" dirty="0" smtClean="0"/>
            <a:t>1</a:t>
          </a:r>
          <a:endParaRPr lang="id-ID" sz="600" kern="1200" dirty="0"/>
        </a:p>
      </dsp:txBody>
      <dsp:txXfrm>
        <a:off x="1357492" y="74237"/>
        <a:ext cx="1353307" cy="253005"/>
      </dsp:txXfrm>
    </dsp:sp>
    <dsp:sp modelId="{E2AC083F-73E4-45B1-A4B5-94B3150771FA}">
      <dsp:nvSpPr>
        <dsp:cNvPr id="0" name=""/>
        <dsp:cNvSpPr/>
      </dsp:nvSpPr>
      <dsp:spPr>
        <a:xfrm>
          <a:off x="1211384" y="298641"/>
          <a:ext cx="1354630" cy="955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ctr" defTabSz="711200">
            <a:lnSpc>
              <a:spcPct val="90000"/>
            </a:lnSpc>
            <a:spcBef>
              <a:spcPct val="0"/>
            </a:spcBef>
            <a:spcAft>
              <a:spcPct val="35000"/>
            </a:spcAft>
          </a:pPr>
          <a:r>
            <a:rPr lang="en-US" sz="1600" b="1" kern="1200" dirty="0" smtClean="0"/>
            <a:t>Globalization</a:t>
          </a:r>
          <a:endParaRPr lang="id-ID" sz="1600" b="1" kern="1200" dirty="0"/>
        </a:p>
      </dsp:txBody>
      <dsp:txXfrm>
        <a:off x="1211384" y="298641"/>
        <a:ext cx="1354630" cy="955039"/>
      </dsp:txXfrm>
    </dsp:sp>
    <dsp:sp modelId="{8FF2779F-5318-47F7-AA84-BC8E1303C11D}">
      <dsp:nvSpPr>
        <dsp:cNvPr id="0" name=""/>
        <dsp:cNvSpPr/>
      </dsp:nvSpPr>
      <dsp:spPr>
        <a:xfrm>
          <a:off x="1208049" y="1377523"/>
          <a:ext cx="1405587" cy="1146130"/>
        </a:xfrm>
        <a:prstGeom prst="ellipse">
          <a:avLst/>
        </a:prstGeom>
        <a:gradFill rotWithShape="0">
          <a:gsLst>
            <a:gs pos="0">
              <a:schemeClr val="accent5">
                <a:alpha val="50000"/>
                <a:hueOff val="-2838251"/>
                <a:satOff val="11375"/>
                <a:lumOff val="2465"/>
                <a:alphaOff val="0"/>
                <a:shade val="51000"/>
                <a:satMod val="130000"/>
              </a:schemeClr>
            </a:gs>
            <a:gs pos="80000">
              <a:schemeClr val="accent5">
                <a:alpha val="50000"/>
                <a:hueOff val="-2838251"/>
                <a:satOff val="11375"/>
                <a:lumOff val="2465"/>
                <a:alphaOff val="0"/>
                <a:shade val="93000"/>
                <a:satMod val="130000"/>
              </a:schemeClr>
            </a:gs>
            <a:gs pos="100000">
              <a:schemeClr val="accent5">
                <a:alpha val="50000"/>
                <a:hueOff val="-2838251"/>
                <a:satOff val="11375"/>
                <a:lumOff val="2465"/>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0059F487-C357-412E-A047-9A468B245080}">
      <dsp:nvSpPr>
        <dsp:cNvPr id="0" name=""/>
        <dsp:cNvSpPr/>
      </dsp:nvSpPr>
      <dsp:spPr>
        <a:xfrm>
          <a:off x="1274540" y="1306829"/>
          <a:ext cx="253005" cy="253005"/>
        </a:xfrm>
        <a:prstGeom prst="ellipse">
          <a:avLst/>
        </a:prstGeom>
        <a:gradFill rotWithShape="0">
          <a:gsLst>
            <a:gs pos="0">
              <a:schemeClr val="accent5">
                <a:alpha val="50000"/>
                <a:hueOff val="-4257376"/>
                <a:satOff val="17062"/>
                <a:lumOff val="3698"/>
                <a:alphaOff val="0"/>
                <a:shade val="51000"/>
                <a:satMod val="130000"/>
              </a:schemeClr>
            </a:gs>
            <a:gs pos="80000">
              <a:schemeClr val="accent5">
                <a:alpha val="50000"/>
                <a:hueOff val="-4257376"/>
                <a:satOff val="17062"/>
                <a:lumOff val="3698"/>
                <a:alphaOff val="0"/>
                <a:shade val="93000"/>
                <a:satMod val="130000"/>
              </a:schemeClr>
            </a:gs>
            <a:gs pos="100000">
              <a:schemeClr val="accent5">
                <a:alpha val="50000"/>
                <a:hueOff val="-4257376"/>
                <a:satOff val="17062"/>
                <a:lumOff val="3698"/>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67FD84C7-9A42-4BDC-9173-FDB9FF5F3899}">
      <dsp:nvSpPr>
        <dsp:cNvPr id="0" name=""/>
        <dsp:cNvSpPr/>
      </dsp:nvSpPr>
      <dsp:spPr>
        <a:xfrm>
          <a:off x="1401043" y="1306829"/>
          <a:ext cx="1353307" cy="253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lvl="0" algn="l" defTabSz="266700">
            <a:lnSpc>
              <a:spcPct val="90000"/>
            </a:lnSpc>
            <a:spcBef>
              <a:spcPct val="0"/>
            </a:spcBef>
            <a:spcAft>
              <a:spcPct val="35000"/>
            </a:spcAft>
          </a:pPr>
          <a:r>
            <a:rPr lang="id-ID" sz="600" kern="1200" dirty="0" smtClean="0"/>
            <a:t>2</a:t>
          </a:r>
          <a:endParaRPr lang="id-ID" sz="600" kern="1200" dirty="0"/>
        </a:p>
      </dsp:txBody>
      <dsp:txXfrm>
        <a:off x="1401043" y="1306829"/>
        <a:ext cx="1353307" cy="253005"/>
      </dsp:txXfrm>
    </dsp:sp>
    <dsp:sp modelId="{14AA3817-7003-4DC6-8845-EDCCABE19A1D}">
      <dsp:nvSpPr>
        <dsp:cNvPr id="0" name=""/>
        <dsp:cNvSpPr/>
      </dsp:nvSpPr>
      <dsp:spPr>
        <a:xfrm>
          <a:off x="1255738" y="1559834"/>
          <a:ext cx="1353307" cy="954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ctr" defTabSz="800100">
            <a:lnSpc>
              <a:spcPct val="90000"/>
            </a:lnSpc>
            <a:spcBef>
              <a:spcPct val="0"/>
            </a:spcBef>
            <a:spcAft>
              <a:spcPct val="35000"/>
            </a:spcAft>
          </a:pPr>
          <a:r>
            <a:rPr lang="en-US" sz="1800" b="1" kern="1200" dirty="0" smtClean="0"/>
            <a:t>Disruption </a:t>
          </a:r>
        </a:p>
        <a:p>
          <a:pPr lvl="0" algn="ctr" defTabSz="800100">
            <a:lnSpc>
              <a:spcPct val="90000"/>
            </a:lnSpc>
            <a:spcBef>
              <a:spcPct val="0"/>
            </a:spcBef>
            <a:spcAft>
              <a:spcPct val="35000"/>
            </a:spcAft>
          </a:pPr>
          <a:r>
            <a:rPr lang="en-US" sz="1800" b="1" kern="1200" dirty="0" smtClean="0"/>
            <a:t>Era</a:t>
          </a:r>
          <a:endParaRPr lang="id-ID" sz="1800" b="1" kern="1200" dirty="0"/>
        </a:p>
      </dsp:txBody>
      <dsp:txXfrm>
        <a:off x="1255738" y="1559834"/>
        <a:ext cx="1353307" cy="954894"/>
      </dsp:txXfrm>
    </dsp:sp>
    <dsp:sp modelId="{366DFD51-5AC3-49F2-A8E5-9ACEFCE9854A}">
      <dsp:nvSpPr>
        <dsp:cNvPr id="0" name=""/>
        <dsp:cNvSpPr/>
      </dsp:nvSpPr>
      <dsp:spPr>
        <a:xfrm>
          <a:off x="1208049" y="2386032"/>
          <a:ext cx="1405587" cy="1405587"/>
        </a:xfrm>
        <a:prstGeom prst="ellipse">
          <a:avLst/>
        </a:prstGeom>
        <a:gradFill rotWithShape="0">
          <a:gsLst>
            <a:gs pos="0">
              <a:schemeClr val="accent5">
                <a:alpha val="50000"/>
                <a:hueOff val="-5676501"/>
                <a:satOff val="22749"/>
                <a:lumOff val="4930"/>
                <a:alphaOff val="0"/>
                <a:shade val="51000"/>
                <a:satMod val="130000"/>
              </a:schemeClr>
            </a:gs>
            <a:gs pos="80000">
              <a:schemeClr val="accent5">
                <a:alpha val="50000"/>
                <a:hueOff val="-5676501"/>
                <a:satOff val="22749"/>
                <a:lumOff val="4930"/>
                <a:alphaOff val="0"/>
                <a:shade val="93000"/>
                <a:satMod val="130000"/>
              </a:schemeClr>
            </a:gs>
            <a:gs pos="100000">
              <a:schemeClr val="accent5">
                <a:alpha val="50000"/>
                <a:hueOff val="-5676501"/>
                <a:satOff val="22749"/>
                <a:lumOff val="493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B557ECC6-3FDD-40D6-834B-D22E7DD78644}">
      <dsp:nvSpPr>
        <dsp:cNvPr id="0" name=""/>
        <dsp:cNvSpPr/>
      </dsp:nvSpPr>
      <dsp:spPr>
        <a:xfrm>
          <a:off x="1274540" y="2445067"/>
          <a:ext cx="253005" cy="253005"/>
        </a:xfrm>
        <a:prstGeom prst="ellipse">
          <a:avLst/>
        </a:prstGeom>
        <a:gradFill rotWithShape="0">
          <a:gsLst>
            <a:gs pos="0">
              <a:schemeClr val="accent5">
                <a:alpha val="50000"/>
                <a:hueOff val="-7095626"/>
                <a:satOff val="28436"/>
                <a:lumOff val="6163"/>
                <a:alphaOff val="0"/>
                <a:shade val="51000"/>
                <a:satMod val="130000"/>
              </a:schemeClr>
            </a:gs>
            <a:gs pos="80000">
              <a:schemeClr val="accent5">
                <a:alpha val="50000"/>
                <a:hueOff val="-7095626"/>
                <a:satOff val="28436"/>
                <a:lumOff val="6163"/>
                <a:alphaOff val="0"/>
                <a:shade val="93000"/>
                <a:satMod val="130000"/>
              </a:schemeClr>
            </a:gs>
            <a:gs pos="100000">
              <a:schemeClr val="accent5">
                <a:alpha val="50000"/>
                <a:hueOff val="-7095626"/>
                <a:satOff val="28436"/>
                <a:lumOff val="6163"/>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1DD6EC89-D6CC-4A06-BEBC-E3966F216281}">
      <dsp:nvSpPr>
        <dsp:cNvPr id="0" name=""/>
        <dsp:cNvSpPr/>
      </dsp:nvSpPr>
      <dsp:spPr>
        <a:xfrm>
          <a:off x="1401043" y="2445067"/>
          <a:ext cx="1353307" cy="253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lvl="0" algn="l" defTabSz="266700">
            <a:lnSpc>
              <a:spcPct val="90000"/>
            </a:lnSpc>
            <a:spcBef>
              <a:spcPct val="0"/>
            </a:spcBef>
            <a:spcAft>
              <a:spcPct val="35000"/>
            </a:spcAft>
          </a:pPr>
          <a:r>
            <a:rPr lang="id-ID" sz="600" kern="1200" dirty="0" smtClean="0"/>
            <a:t>3</a:t>
          </a:r>
          <a:endParaRPr lang="id-ID" sz="600" kern="1200" dirty="0"/>
        </a:p>
      </dsp:txBody>
      <dsp:txXfrm>
        <a:off x="1401043" y="2445067"/>
        <a:ext cx="1353307" cy="253005"/>
      </dsp:txXfrm>
    </dsp:sp>
    <dsp:sp modelId="{A218C2DB-C9BC-4060-9F28-28F77185E908}">
      <dsp:nvSpPr>
        <dsp:cNvPr id="0" name=""/>
        <dsp:cNvSpPr/>
      </dsp:nvSpPr>
      <dsp:spPr>
        <a:xfrm>
          <a:off x="1255738" y="2698073"/>
          <a:ext cx="1353307" cy="952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ctr" defTabSz="800100">
            <a:lnSpc>
              <a:spcPct val="90000"/>
            </a:lnSpc>
            <a:spcBef>
              <a:spcPct val="0"/>
            </a:spcBef>
            <a:spcAft>
              <a:spcPct val="35000"/>
            </a:spcAft>
          </a:pPr>
          <a:r>
            <a:rPr lang="en-US" sz="1800" b="1" kern="1200" dirty="0" smtClean="0"/>
            <a:t>Industrial </a:t>
          </a:r>
        </a:p>
        <a:p>
          <a:pPr lvl="0" algn="ctr" defTabSz="800100">
            <a:lnSpc>
              <a:spcPct val="90000"/>
            </a:lnSpc>
            <a:spcBef>
              <a:spcPct val="0"/>
            </a:spcBef>
            <a:spcAft>
              <a:spcPct val="35000"/>
            </a:spcAft>
          </a:pPr>
          <a:r>
            <a:rPr lang="en-US" sz="1800" b="1" kern="1200" dirty="0" smtClean="0"/>
            <a:t>Revolution</a:t>
          </a:r>
        </a:p>
        <a:p>
          <a:pPr lvl="0" algn="ctr" defTabSz="800100">
            <a:lnSpc>
              <a:spcPct val="90000"/>
            </a:lnSpc>
            <a:spcBef>
              <a:spcPct val="0"/>
            </a:spcBef>
            <a:spcAft>
              <a:spcPct val="35000"/>
            </a:spcAft>
          </a:pPr>
          <a:r>
            <a:rPr lang="en-US" sz="1800" b="1" kern="1200" dirty="0" smtClean="0"/>
            <a:t>4.0</a:t>
          </a:r>
          <a:endParaRPr lang="id-ID" sz="1800" b="1" kern="1200" dirty="0"/>
        </a:p>
      </dsp:txBody>
      <dsp:txXfrm>
        <a:off x="1255738" y="2698073"/>
        <a:ext cx="1353307" cy="952469"/>
      </dsp:txXfrm>
    </dsp:sp>
    <dsp:sp modelId="{D13F0C69-E6A1-4B21-8128-77E847D816D5}">
      <dsp:nvSpPr>
        <dsp:cNvPr id="0" name=""/>
        <dsp:cNvSpPr/>
      </dsp:nvSpPr>
      <dsp:spPr>
        <a:xfrm>
          <a:off x="1208049" y="3653999"/>
          <a:ext cx="1405587" cy="1405587"/>
        </a:xfrm>
        <a:prstGeom prst="ellipse">
          <a:avLst/>
        </a:prstGeom>
        <a:gradFill rotWithShape="0">
          <a:gsLst>
            <a:gs pos="0">
              <a:schemeClr val="accent5">
                <a:alpha val="50000"/>
                <a:hueOff val="-8514751"/>
                <a:satOff val="34124"/>
                <a:lumOff val="7395"/>
                <a:alphaOff val="0"/>
                <a:shade val="51000"/>
                <a:satMod val="130000"/>
              </a:schemeClr>
            </a:gs>
            <a:gs pos="80000">
              <a:schemeClr val="accent5">
                <a:alpha val="50000"/>
                <a:hueOff val="-8514751"/>
                <a:satOff val="34124"/>
                <a:lumOff val="7395"/>
                <a:alphaOff val="0"/>
                <a:shade val="93000"/>
                <a:satMod val="130000"/>
              </a:schemeClr>
            </a:gs>
            <a:gs pos="100000">
              <a:schemeClr val="accent5">
                <a:alpha val="50000"/>
                <a:hueOff val="-8514751"/>
                <a:satOff val="34124"/>
                <a:lumOff val="7395"/>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F890098B-F02E-4316-B820-889E36F33261}">
      <dsp:nvSpPr>
        <dsp:cNvPr id="0" name=""/>
        <dsp:cNvSpPr/>
      </dsp:nvSpPr>
      <dsp:spPr>
        <a:xfrm>
          <a:off x="1274540" y="3713034"/>
          <a:ext cx="253005" cy="253005"/>
        </a:xfrm>
        <a:prstGeom prst="ellipse">
          <a:avLst/>
        </a:prstGeom>
        <a:gradFill rotWithShape="0">
          <a:gsLst>
            <a:gs pos="0">
              <a:schemeClr val="accent5">
                <a:alpha val="50000"/>
                <a:hueOff val="-9933876"/>
                <a:satOff val="39811"/>
                <a:lumOff val="8628"/>
                <a:alphaOff val="0"/>
                <a:shade val="51000"/>
                <a:satMod val="130000"/>
              </a:schemeClr>
            </a:gs>
            <a:gs pos="80000">
              <a:schemeClr val="accent5">
                <a:alpha val="50000"/>
                <a:hueOff val="-9933876"/>
                <a:satOff val="39811"/>
                <a:lumOff val="8628"/>
                <a:alphaOff val="0"/>
                <a:shade val="93000"/>
                <a:satMod val="130000"/>
              </a:schemeClr>
            </a:gs>
            <a:gs pos="100000">
              <a:schemeClr val="accent5">
                <a:alpha val="50000"/>
                <a:hueOff val="-9933876"/>
                <a:satOff val="39811"/>
                <a:lumOff val="8628"/>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4423D8F8-F2E9-4A62-A931-F21627700DD2}">
      <dsp:nvSpPr>
        <dsp:cNvPr id="0" name=""/>
        <dsp:cNvSpPr/>
      </dsp:nvSpPr>
      <dsp:spPr>
        <a:xfrm>
          <a:off x="1401043" y="3713034"/>
          <a:ext cx="1353307" cy="253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lvl="0" algn="l" defTabSz="266700">
            <a:lnSpc>
              <a:spcPct val="90000"/>
            </a:lnSpc>
            <a:spcBef>
              <a:spcPct val="0"/>
            </a:spcBef>
            <a:spcAft>
              <a:spcPct val="35000"/>
            </a:spcAft>
          </a:pPr>
          <a:r>
            <a:rPr lang="id-ID" sz="600" kern="1200" dirty="0" smtClean="0"/>
            <a:t>4</a:t>
          </a:r>
          <a:endParaRPr lang="id-ID" sz="600" kern="1200" dirty="0"/>
        </a:p>
      </dsp:txBody>
      <dsp:txXfrm>
        <a:off x="1401043" y="3713034"/>
        <a:ext cx="1353307" cy="253005"/>
      </dsp:txXfrm>
    </dsp:sp>
    <dsp:sp modelId="{B267BE4E-7E21-447A-863D-C2BCDC3BF0BC}">
      <dsp:nvSpPr>
        <dsp:cNvPr id="0" name=""/>
        <dsp:cNvSpPr/>
      </dsp:nvSpPr>
      <dsp:spPr>
        <a:xfrm>
          <a:off x="1255738" y="4108642"/>
          <a:ext cx="1353307" cy="955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ctr" defTabSz="800100">
            <a:lnSpc>
              <a:spcPct val="90000"/>
            </a:lnSpc>
            <a:spcBef>
              <a:spcPct val="0"/>
            </a:spcBef>
            <a:spcAft>
              <a:spcPct val="35000"/>
            </a:spcAft>
          </a:pPr>
          <a:r>
            <a:rPr lang="en-US" sz="1800" b="1" kern="1200" dirty="0" smtClean="0"/>
            <a:t>Society</a:t>
          </a:r>
        </a:p>
        <a:p>
          <a:pPr lvl="0" algn="ctr" defTabSz="800100">
            <a:lnSpc>
              <a:spcPct val="90000"/>
            </a:lnSpc>
            <a:spcBef>
              <a:spcPct val="0"/>
            </a:spcBef>
            <a:spcAft>
              <a:spcPct val="35000"/>
            </a:spcAft>
          </a:pPr>
          <a:r>
            <a:rPr lang="en-US" sz="1800" b="1" kern="1200" dirty="0" smtClean="0"/>
            <a:t>5.0</a:t>
          </a:r>
          <a:endParaRPr lang="id-ID" sz="1800" b="1" kern="1200" dirty="0"/>
        </a:p>
      </dsp:txBody>
      <dsp:txXfrm>
        <a:off x="1255738" y="4108642"/>
        <a:ext cx="1353307" cy="955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7F71F-3D22-42A9-B10D-25D7E0A7E8C5}">
      <dsp:nvSpPr>
        <dsp:cNvPr id="0" name=""/>
        <dsp:cNvSpPr/>
      </dsp:nvSpPr>
      <dsp:spPr>
        <a:xfrm>
          <a:off x="1002830" y="5154"/>
          <a:ext cx="1363082" cy="1363082"/>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3272917-59A2-45AC-9C15-6B15F569217C}">
      <dsp:nvSpPr>
        <dsp:cNvPr id="0" name=""/>
        <dsp:cNvSpPr/>
      </dsp:nvSpPr>
      <dsp:spPr>
        <a:xfrm>
          <a:off x="1067310" y="62403"/>
          <a:ext cx="245354" cy="245354"/>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87589AE-0CCC-42F1-AD19-D2EACE842ADC}">
      <dsp:nvSpPr>
        <dsp:cNvPr id="0" name=""/>
        <dsp:cNvSpPr/>
      </dsp:nvSpPr>
      <dsp:spPr>
        <a:xfrm>
          <a:off x="1189987" y="62403"/>
          <a:ext cx="1312382" cy="245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lvl="0" algn="l" defTabSz="266700">
            <a:lnSpc>
              <a:spcPct val="90000"/>
            </a:lnSpc>
            <a:spcBef>
              <a:spcPct val="0"/>
            </a:spcBef>
            <a:spcAft>
              <a:spcPct val="35000"/>
            </a:spcAft>
          </a:pPr>
          <a:r>
            <a:rPr lang="id-ID" sz="600" kern="1200" dirty="0" smtClean="0"/>
            <a:t>5</a:t>
          </a:r>
          <a:endParaRPr lang="id-ID" sz="600" kern="1200" dirty="0"/>
        </a:p>
      </dsp:txBody>
      <dsp:txXfrm>
        <a:off x="1189987" y="62403"/>
        <a:ext cx="1312382" cy="245354"/>
      </dsp:txXfrm>
    </dsp:sp>
    <dsp:sp modelId="{073372B0-8438-40B3-9EC8-10174AEA0E33}">
      <dsp:nvSpPr>
        <dsp:cNvPr id="0" name=""/>
        <dsp:cNvSpPr/>
      </dsp:nvSpPr>
      <dsp:spPr>
        <a:xfrm>
          <a:off x="1020096" y="307758"/>
          <a:ext cx="1175884" cy="92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ctr" defTabSz="711200">
            <a:lnSpc>
              <a:spcPct val="90000"/>
            </a:lnSpc>
            <a:spcBef>
              <a:spcPct val="0"/>
            </a:spcBef>
            <a:spcAft>
              <a:spcPct val="35000"/>
            </a:spcAft>
          </a:pPr>
          <a:r>
            <a:rPr lang="en-US" sz="1600" b="1" kern="1200" dirty="0" smtClean="0"/>
            <a:t>Artificial</a:t>
          </a:r>
        </a:p>
        <a:p>
          <a:pPr lvl="0" algn="ctr" defTabSz="711200">
            <a:lnSpc>
              <a:spcPct val="90000"/>
            </a:lnSpc>
            <a:spcBef>
              <a:spcPct val="0"/>
            </a:spcBef>
            <a:spcAft>
              <a:spcPct val="35000"/>
            </a:spcAft>
          </a:pPr>
          <a:r>
            <a:rPr lang="en-US" sz="1600" b="1" kern="1200" dirty="0" smtClean="0"/>
            <a:t>Intelligent</a:t>
          </a:r>
        </a:p>
      </dsp:txBody>
      <dsp:txXfrm>
        <a:off x="1020096" y="307758"/>
        <a:ext cx="1175884" cy="926527"/>
      </dsp:txXfrm>
    </dsp:sp>
    <dsp:sp modelId="{79CBBE74-C30E-4A9F-989E-6DBCDEDABCBE}">
      <dsp:nvSpPr>
        <dsp:cNvPr id="0" name=""/>
        <dsp:cNvSpPr/>
      </dsp:nvSpPr>
      <dsp:spPr>
        <a:xfrm>
          <a:off x="1002485" y="1261112"/>
          <a:ext cx="1375731" cy="1363082"/>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586DC25-92CF-4EAF-B2BD-6DA092C0D2C6}">
      <dsp:nvSpPr>
        <dsp:cNvPr id="0" name=""/>
        <dsp:cNvSpPr/>
      </dsp:nvSpPr>
      <dsp:spPr>
        <a:xfrm>
          <a:off x="991526" y="1289415"/>
          <a:ext cx="245354" cy="245354"/>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C4A1B02-5AF0-4A23-8185-924FF7C88E4A}">
      <dsp:nvSpPr>
        <dsp:cNvPr id="0" name=""/>
        <dsp:cNvSpPr/>
      </dsp:nvSpPr>
      <dsp:spPr>
        <a:xfrm>
          <a:off x="1094976" y="1289415"/>
          <a:ext cx="1312382" cy="245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lvl="0" algn="l" defTabSz="266700">
            <a:lnSpc>
              <a:spcPct val="90000"/>
            </a:lnSpc>
            <a:spcBef>
              <a:spcPct val="0"/>
            </a:spcBef>
            <a:spcAft>
              <a:spcPct val="35000"/>
            </a:spcAft>
          </a:pPr>
          <a:r>
            <a:rPr lang="id-ID" sz="600" kern="1200" dirty="0" smtClean="0"/>
            <a:t>6</a:t>
          </a:r>
          <a:endParaRPr lang="id-ID" sz="600" kern="1200" dirty="0"/>
        </a:p>
      </dsp:txBody>
      <dsp:txXfrm>
        <a:off x="1094976" y="1289415"/>
        <a:ext cx="1312382" cy="245354"/>
      </dsp:txXfrm>
    </dsp:sp>
    <dsp:sp modelId="{E9B147A0-65BD-4313-B5BE-3AB94BB4DB56}">
      <dsp:nvSpPr>
        <dsp:cNvPr id="0" name=""/>
        <dsp:cNvSpPr/>
      </dsp:nvSpPr>
      <dsp:spPr>
        <a:xfrm>
          <a:off x="866646" y="1523581"/>
          <a:ext cx="1499540" cy="82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ctr" defTabSz="889000">
            <a:lnSpc>
              <a:spcPct val="90000"/>
            </a:lnSpc>
            <a:spcBef>
              <a:spcPct val="0"/>
            </a:spcBef>
            <a:spcAft>
              <a:spcPct val="35000"/>
            </a:spcAft>
          </a:pPr>
          <a:r>
            <a:rPr lang="en-US" sz="2000" b="1" kern="1200" dirty="0" err="1" smtClean="0"/>
            <a:t>IoT</a:t>
          </a:r>
          <a:endParaRPr lang="en-US" sz="2000" b="1" kern="1200" dirty="0" smtClean="0"/>
        </a:p>
      </dsp:txBody>
      <dsp:txXfrm>
        <a:off x="866646" y="1523581"/>
        <a:ext cx="1499540" cy="822713"/>
      </dsp:txXfrm>
    </dsp:sp>
    <dsp:sp modelId="{2DB2F956-A498-4188-A771-158C084E91F6}">
      <dsp:nvSpPr>
        <dsp:cNvPr id="0" name=""/>
        <dsp:cNvSpPr/>
      </dsp:nvSpPr>
      <dsp:spPr>
        <a:xfrm>
          <a:off x="1013860" y="2464400"/>
          <a:ext cx="1318959" cy="1363082"/>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0744EA9-AAB6-47C5-93DF-53D8E1E771F4}">
      <dsp:nvSpPr>
        <dsp:cNvPr id="0" name=""/>
        <dsp:cNvSpPr/>
      </dsp:nvSpPr>
      <dsp:spPr>
        <a:xfrm>
          <a:off x="1056279" y="2521650"/>
          <a:ext cx="245354" cy="245354"/>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1753F4D-DD90-438E-8674-321F6D4256DB}">
      <dsp:nvSpPr>
        <dsp:cNvPr id="0" name=""/>
        <dsp:cNvSpPr/>
      </dsp:nvSpPr>
      <dsp:spPr>
        <a:xfrm>
          <a:off x="1178957" y="2521650"/>
          <a:ext cx="1312382" cy="245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lvl="0" algn="l" defTabSz="266700">
            <a:lnSpc>
              <a:spcPct val="90000"/>
            </a:lnSpc>
            <a:spcBef>
              <a:spcPct val="0"/>
            </a:spcBef>
            <a:spcAft>
              <a:spcPct val="35000"/>
            </a:spcAft>
          </a:pPr>
          <a:r>
            <a:rPr lang="id-ID" sz="600" kern="1200" dirty="0" smtClean="0"/>
            <a:t>7</a:t>
          </a:r>
          <a:endParaRPr lang="id-ID" sz="600" kern="1200" dirty="0"/>
        </a:p>
      </dsp:txBody>
      <dsp:txXfrm>
        <a:off x="1178957" y="2521650"/>
        <a:ext cx="1312382" cy="245354"/>
      </dsp:txXfrm>
    </dsp:sp>
    <dsp:sp modelId="{C70DD4E8-9C97-4C11-8158-BC7D7C687BD0}">
      <dsp:nvSpPr>
        <dsp:cNvPr id="0" name=""/>
        <dsp:cNvSpPr/>
      </dsp:nvSpPr>
      <dsp:spPr>
        <a:xfrm>
          <a:off x="976364" y="2988875"/>
          <a:ext cx="1312382" cy="543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ctr" defTabSz="800100">
            <a:lnSpc>
              <a:spcPct val="90000"/>
            </a:lnSpc>
            <a:spcBef>
              <a:spcPct val="0"/>
            </a:spcBef>
            <a:spcAft>
              <a:spcPct val="35000"/>
            </a:spcAft>
          </a:pPr>
          <a:r>
            <a:rPr lang="en-US" sz="1800" b="1" kern="1200" dirty="0" smtClean="0"/>
            <a:t>Millennial</a:t>
          </a:r>
        </a:p>
        <a:p>
          <a:pPr lvl="0" algn="ctr" defTabSz="800100">
            <a:lnSpc>
              <a:spcPct val="90000"/>
            </a:lnSpc>
            <a:spcBef>
              <a:spcPct val="0"/>
            </a:spcBef>
            <a:spcAft>
              <a:spcPct val="35000"/>
            </a:spcAft>
          </a:pPr>
          <a:r>
            <a:rPr lang="en-US" sz="1800" b="1" kern="1200" dirty="0" smtClean="0"/>
            <a:t>Generation</a:t>
          </a:r>
          <a:r>
            <a:rPr lang="id-ID" sz="1800" b="1" kern="1200" dirty="0" smtClean="0"/>
            <a:t> </a:t>
          </a:r>
          <a:endParaRPr lang="id-ID" sz="1800" b="1" kern="1200" dirty="0"/>
        </a:p>
      </dsp:txBody>
      <dsp:txXfrm>
        <a:off x="976364" y="2988875"/>
        <a:ext cx="1312382" cy="543172"/>
      </dsp:txXfrm>
    </dsp:sp>
    <dsp:sp modelId="{8091738D-4650-487C-AE50-28CA5D4136B0}">
      <dsp:nvSpPr>
        <dsp:cNvPr id="0" name=""/>
        <dsp:cNvSpPr/>
      </dsp:nvSpPr>
      <dsp:spPr>
        <a:xfrm>
          <a:off x="892820" y="3543362"/>
          <a:ext cx="1606719" cy="1524893"/>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E0E89C3-D884-4194-9610-A90FEDF8F4F4}">
      <dsp:nvSpPr>
        <dsp:cNvPr id="0" name=""/>
        <dsp:cNvSpPr/>
      </dsp:nvSpPr>
      <dsp:spPr>
        <a:xfrm>
          <a:off x="1080224" y="3825866"/>
          <a:ext cx="245354" cy="245354"/>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34796F3-D554-4CE2-A2C5-E55B5C5AA108}">
      <dsp:nvSpPr>
        <dsp:cNvPr id="0" name=""/>
        <dsp:cNvSpPr/>
      </dsp:nvSpPr>
      <dsp:spPr>
        <a:xfrm>
          <a:off x="1185035" y="3825866"/>
          <a:ext cx="1312382" cy="245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lvl="0" algn="l" defTabSz="266700">
            <a:lnSpc>
              <a:spcPct val="90000"/>
            </a:lnSpc>
            <a:spcBef>
              <a:spcPct val="0"/>
            </a:spcBef>
            <a:spcAft>
              <a:spcPct val="35000"/>
            </a:spcAft>
          </a:pPr>
          <a:r>
            <a:rPr lang="id-ID" sz="600" kern="1200" dirty="0" smtClean="0"/>
            <a:t>8</a:t>
          </a:r>
          <a:endParaRPr lang="id-ID" sz="600" kern="1200" dirty="0"/>
        </a:p>
      </dsp:txBody>
      <dsp:txXfrm>
        <a:off x="1185035" y="3825866"/>
        <a:ext cx="1312382" cy="245354"/>
      </dsp:txXfrm>
    </dsp:sp>
    <dsp:sp modelId="{3E49F2C8-696A-4CAF-BE72-59F0AAEDD538}">
      <dsp:nvSpPr>
        <dsp:cNvPr id="0" name=""/>
        <dsp:cNvSpPr/>
      </dsp:nvSpPr>
      <dsp:spPr>
        <a:xfrm>
          <a:off x="958827" y="4137925"/>
          <a:ext cx="1452861" cy="926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ctr" defTabSz="711200">
            <a:lnSpc>
              <a:spcPct val="90000"/>
            </a:lnSpc>
            <a:spcBef>
              <a:spcPct val="0"/>
            </a:spcBef>
            <a:spcAft>
              <a:spcPct val="35000"/>
            </a:spcAft>
          </a:pPr>
          <a:r>
            <a:rPr lang="en-US" sz="1600" b="1" kern="1200" dirty="0" smtClean="0"/>
            <a:t>Digital </a:t>
          </a:r>
        </a:p>
        <a:p>
          <a:pPr lvl="0" algn="ctr" defTabSz="711200">
            <a:lnSpc>
              <a:spcPct val="90000"/>
            </a:lnSpc>
            <a:spcBef>
              <a:spcPct val="0"/>
            </a:spcBef>
            <a:spcAft>
              <a:spcPct val="35000"/>
            </a:spcAft>
          </a:pPr>
          <a:r>
            <a:rPr lang="en-US" sz="1600" b="1" kern="1200" dirty="0" smtClean="0"/>
            <a:t>Marketplace</a:t>
          </a:r>
        </a:p>
      </dsp:txBody>
      <dsp:txXfrm>
        <a:off x="958827" y="4137925"/>
        <a:ext cx="1452861" cy="9265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49E03-30AA-4968-B4D8-88A314A7DBA5}">
      <dsp:nvSpPr>
        <dsp:cNvPr id="0" name=""/>
        <dsp:cNvSpPr/>
      </dsp:nvSpPr>
      <dsp:spPr>
        <a:xfrm rot="5400000">
          <a:off x="-229588" y="309668"/>
          <a:ext cx="1948801" cy="1445762"/>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id-ID" sz="3300" kern="1200" dirty="0" smtClean="0"/>
            <a:t>1</a:t>
          </a:r>
          <a:endParaRPr lang="id-ID" sz="3300" kern="1200" dirty="0"/>
        </a:p>
      </dsp:txBody>
      <dsp:txXfrm rot="-5400000">
        <a:off x="21932" y="781029"/>
        <a:ext cx="1445762" cy="503039"/>
      </dsp:txXfrm>
    </dsp:sp>
    <dsp:sp modelId="{16DE97AF-9450-423F-BC4D-CB3A1BFB01CF}">
      <dsp:nvSpPr>
        <dsp:cNvPr id="0" name=""/>
        <dsp:cNvSpPr/>
      </dsp:nvSpPr>
      <dsp:spPr>
        <a:xfrm rot="5400000">
          <a:off x="4622845" y="-3073447"/>
          <a:ext cx="1387932" cy="7600472"/>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id-ID" sz="2400" b="1" kern="1200" dirty="0"/>
        </a:p>
        <a:p>
          <a:pPr marL="285750" lvl="1" indent="-285750" algn="l" defTabSz="1244600">
            <a:lnSpc>
              <a:spcPct val="90000"/>
            </a:lnSpc>
            <a:spcBef>
              <a:spcPct val="0"/>
            </a:spcBef>
            <a:spcAft>
              <a:spcPct val="15000"/>
            </a:spcAft>
            <a:buChar char="••"/>
          </a:pPr>
          <a:r>
            <a:rPr lang="en-US" sz="2800" kern="1200" dirty="0" smtClean="0"/>
            <a:t>In Industrial revolution 4.0 there are radical changes, emerging new technologies and innovations</a:t>
          </a:r>
          <a:endParaRPr lang="id-ID" sz="2800" b="1" kern="1200" dirty="0"/>
        </a:p>
      </dsp:txBody>
      <dsp:txXfrm rot="-5400000">
        <a:off x="1516576" y="100575"/>
        <a:ext cx="7532719" cy="1252426"/>
      </dsp:txXfrm>
    </dsp:sp>
    <dsp:sp modelId="{6672F2FE-95BE-4A30-9573-61CDCF58ED2E}">
      <dsp:nvSpPr>
        <dsp:cNvPr id="0" name=""/>
        <dsp:cNvSpPr/>
      </dsp:nvSpPr>
      <dsp:spPr>
        <a:xfrm rot="5400000">
          <a:off x="-373807" y="2394317"/>
          <a:ext cx="2133219" cy="1341742"/>
        </a:xfrm>
        <a:prstGeom prst="chevron">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id-ID" sz="3300" kern="1200" dirty="0" smtClean="0"/>
            <a:t>2</a:t>
          </a:r>
          <a:endParaRPr lang="id-ID" sz="3300" kern="1200" dirty="0"/>
        </a:p>
      </dsp:txBody>
      <dsp:txXfrm rot="-5400000">
        <a:off x="21932" y="2669449"/>
        <a:ext cx="1341742" cy="791477"/>
      </dsp:txXfrm>
    </dsp:sp>
    <dsp:sp modelId="{A5CCC80E-3C57-4E6A-B513-8307D406AD31}">
      <dsp:nvSpPr>
        <dsp:cNvPr id="0" name=""/>
        <dsp:cNvSpPr/>
      </dsp:nvSpPr>
      <dsp:spPr>
        <a:xfrm rot="5400000">
          <a:off x="4469578" y="-1210569"/>
          <a:ext cx="1590448" cy="7714533"/>
        </a:xfrm>
        <a:prstGeom prst="round2Same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endParaRPr lang="id-ID" sz="2800" b="1" kern="1200" dirty="0"/>
        </a:p>
        <a:p>
          <a:pPr marL="285750" lvl="1" indent="-285750" algn="l" defTabSz="1244600">
            <a:lnSpc>
              <a:spcPct val="90000"/>
            </a:lnSpc>
            <a:spcBef>
              <a:spcPct val="0"/>
            </a:spcBef>
            <a:spcAft>
              <a:spcPct val="15000"/>
            </a:spcAft>
            <a:buChar char="••"/>
          </a:pPr>
          <a:r>
            <a:rPr lang="en-US" sz="2800" kern="1200" dirty="0" smtClean="0"/>
            <a:t>The Millennial Generation have changed their behaviors radically and disruptively, they have ability to change the world in all aspects of life </a:t>
          </a:r>
          <a:endParaRPr lang="id-ID" sz="2800" b="1" kern="1200" dirty="0"/>
        </a:p>
      </dsp:txBody>
      <dsp:txXfrm rot="-5400000">
        <a:off x="1407536" y="1929112"/>
        <a:ext cx="7636894" cy="1435170"/>
      </dsp:txXfrm>
    </dsp:sp>
    <dsp:sp modelId="{33605058-C9E7-4348-9038-88EF68C2E621}">
      <dsp:nvSpPr>
        <dsp:cNvPr id="0" name=""/>
        <dsp:cNvSpPr/>
      </dsp:nvSpPr>
      <dsp:spPr>
        <a:xfrm rot="5400000">
          <a:off x="-240150" y="4501850"/>
          <a:ext cx="1747208" cy="1223046"/>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id-ID" sz="3300" kern="1200" dirty="0" smtClean="0"/>
            <a:t>3</a:t>
          </a:r>
          <a:endParaRPr lang="id-ID" sz="3300" kern="1200" dirty="0"/>
        </a:p>
      </dsp:txBody>
      <dsp:txXfrm rot="-5400000">
        <a:off x="21931" y="4851292"/>
        <a:ext cx="1223046" cy="524162"/>
      </dsp:txXfrm>
    </dsp:sp>
    <dsp:sp modelId="{9B529D29-CD85-45B4-A983-5F2CC746AEBC}">
      <dsp:nvSpPr>
        <dsp:cNvPr id="0" name=""/>
        <dsp:cNvSpPr/>
      </dsp:nvSpPr>
      <dsp:spPr>
        <a:xfrm rot="5400000">
          <a:off x="4148083" y="1287502"/>
          <a:ext cx="1888043" cy="7576550"/>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endParaRPr lang="id-ID" sz="1600" b="1" kern="1200" dirty="0"/>
        </a:p>
        <a:p>
          <a:pPr marL="285750" lvl="1" indent="-285750" algn="l" defTabSz="1244600">
            <a:lnSpc>
              <a:spcPct val="90000"/>
            </a:lnSpc>
            <a:spcBef>
              <a:spcPct val="0"/>
            </a:spcBef>
            <a:spcAft>
              <a:spcPct val="15000"/>
            </a:spcAft>
            <a:buChar char="••"/>
          </a:pPr>
          <a:r>
            <a:rPr lang="en-US" sz="2800" b="0" kern="1200" dirty="0" smtClean="0"/>
            <a:t>Vocational education and training must respond to the “disruptive innovations”, such as various innovations in management and learning</a:t>
          </a:r>
          <a:endParaRPr lang="id-ID" sz="2800" b="0" kern="1200" dirty="0"/>
        </a:p>
      </dsp:txBody>
      <dsp:txXfrm rot="-5400000">
        <a:off x="1303830" y="4223923"/>
        <a:ext cx="7484383" cy="170370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9/14/2019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717207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8CC9574-A819-4FE4-99A7-1E27AD09ADC2}" type="slidenum">
              <a:rPr lang="en-US" smtClean="0"/>
              <a:pPr/>
              <a:t>1</a:t>
            </a:fld>
            <a:endParaRPr lang="en-US" dirty="0"/>
          </a:p>
        </p:txBody>
      </p:sp>
    </p:spTree>
    <p:extLst>
      <p:ext uri="{BB962C8B-B14F-4D97-AF65-F5344CB8AC3E}">
        <p14:creationId xmlns:p14="http://schemas.microsoft.com/office/powerpoint/2010/main" val="4211491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2878510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8CC9574-A819-4FE4-99A7-1E27AD09ADC2}" type="slidenum">
              <a:rPr lang="en-US" smtClean="0"/>
              <a:pPr/>
              <a:t>16</a:t>
            </a:fld>
            <a:endParaRPr lang="en-US" dirty="0"/>
          </a:p>
        </p:txBody>
      </p:sp>
    </p:spTree>
    <p:extLst>
      <p:ext uri="{BB962C8B-B14F-4D97-AF65-F5344CB8AC3E}">
        <p14:creationId xmlns:p14="http://schemas.microsoft.com/office/powerpoint/2010/main" val="9857317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6.jpeg"/><Relationship Id="rId1" Type="http://schemas.openxmlformats.org/officeDocument/2006/relationships/slideMaster" Target="../slideMasters/slideMaster1.xml"/><Relationship Id="rId4" Type="http://schemas.openxmlformats.org/officeDocument/2006/relationships/slide" Target="../slides/slide1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3.jpeg"/><Relationship Id="rId7"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6.jpeg"/><Relationship Id="rId1" Type="http://schemas.openxmlformats.org/officeDocument/2006/relationships/slideMaster" Target="../slideMasters/slideMaster1.xml"/><Relationship Id="rId4" Type="http://schemas.openxmlformats.org/officeDocument/2006/relationships/slide" Target="../slides/slide1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9/14/2019</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9/14/2019</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9/14/2019</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9/14/2019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pPr/>
              <a:t>9/14/2019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820FCD-5F4C-4989-BE05-0A8208BCBC2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solidFill>
                  <a:prstClr val="white"/>
                </a:solidFill>
              </a:rPr>
              <a:pPr/>
              <a:t>9/14/2019</a:t>
            </a:fld>
            <a:endParaRPr lang="en-US" dirty="0">
              <a:solidFill>
                <a:prstClr val="white"/>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a:t>
            </a:fld>
            <a:endParaRPr lang="en-US" dirty="0">
              <a:solidFill>
                <a:prstClr val="white"/>
              </a:solidFill>
            </a:endParaRPr>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extLst>
      <p:ext uri="{BB962C8B-B14F-4D97-AF65-F5344CB8AC3E}">
        <p14:creationId xmlns:p14="http://schemas.microsoft.com/office/powerpoint/2010/main" val="234068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solidFill>
                  <a:srgbClr val="262626">
                    <a:lumMod val="85000"/>
                    <a:lumOff val="15000"/>
                  </a:srgbClr>
                </a:solidFill>
              </a:rPr>
              <a:pPr/>
              <a:t>9/14/2019</a:t>
            </a:fld>
            <a:endParaRPr lang="en-US" dirty="0">
              <a:solidFill>
                <a:srgbClr val="262626">
                  <a:lumMod val="85000"/>
                  <a:lumOff val="15000"/>
                </a:srgbClr>
              </a:solidFill>
            </a:endParaRPr>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solidFill>
                <a:srgbClr val="262626">
                  <a:lumMod val="85000"/>
                  <a:lumOff val="15000"/>
                </a:srgbClr>
              </a:solidFill>
            </a:endParaRPr>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solidFill>
                  <a:srgbClr val="262626">
                    <a:lumMod val="85000"/>
                    <a:lumOff val="15000"/>
                  </a:srgbClr>
                </a:solidFill>
              </a:rPr>
              <a:pPr/>
              <a:t>‹#›</a:t>
            </a:fld>
            <a:endParaRPr lang="en-US" dirty="0">
              <a:solidFill>
                <a:srgbClr val="262626">
                  <a:lumMod val="85000"/>
                  <a:lumOff val="15000"/>
                </a:srgbClr>
              </a:solidFill>
            </a:endParaRPr>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0016326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solidFill>
                  <a:srgbClr val="262626">
                    <a:tint val="75000"/>
                  </a:srgbClr>
                </a:solidFill>
              </a:rPr>
              <a:pPr/>
              <a:t>9/14/2019</a:t>
            </a:fld>
            <a:endParaRPr lang="en-US" dirty="0">
              <a:solidFill>
                <a:srgbClr val="262626">
                  <a:tint val="75000"/>
                </a:srgbClr>
              </a:solidFill>
            </a:endParaRPr>
          </a:p>
        </p:txBody>
      </p:sp>
      <p:sp>
        <p:nvSpPr>
          <p:cNvPr id="3" name="Footer Placeholder 2"/>
          <p:cNvSpPr>
            <a:spLocks noGrp="1"/>
          </p:cNvSpPr>
          <p:nvPr>
            <p:ph type="ftr" sz="quarter" idx="11"/>
          </p:nvPr>
        </p:nvSpPr>
        <p:spPr/>
        <p:txBody>
          <a:bodyPr/>
          <a:lstStyle/>
          <a:p>
            <a:endParaRPr lang="en-US" dirty="0">
              <a:solidFill>
                <a:srgbClr val="262626">
                  <a:tint val="75000"/>
                </a:srgbClr>
              </a:solidFill>
            </a:endParaRPr>
          </a:p>
        </p:txBody>
      </p:sp>
      <p:sp>
        <p:nvSpPr>
          <p:cNvPr id="4" name="Slide Number Placeholder 3"/>
          <p:cNvSpPr>
            <a:spLocks noGrp="1"/>
          </p:cNvSpPr>
          <p:nvPr>
            <p:ph type="sldNum" sz="quarter" idx="12"/>
          </p:nvPr>
        </p:nvSpPr>
        <p:spPr/>
        <p:txBody>
          <a:bodyPr/>
          <a:lstStyle/>
          <a:p>
            <a:fld id="{240D5ECE-8B49-45CD-BE81-EF81920D1969}" type="slidenum">
              <a:rPr lang="en-US" smtClean="0">
                <a:solidFill>
                  <a:srgbClr val="262626">
                    <a:tint val="75000"/>
                  </a:srgbClr>
                </a:solidFill>
              </a:rPr>
              <a:pPr/>
              <a:t>‹#›</a:t>
            </a:fld>
            <a:endParaRPr lang="en-US" dirty="0">
              <a:solidFill>
                <a:srgbClr val="262626">
                  <a:tint val="75000"/>
                </a:srgbClr>
              </a:solidFill>
            </a:endParaRPr>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8"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781800" y="6295386"/>
            <a:ext cx="2250458" cy="56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602011"/>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solidFill>
                  <a:prstClr val="white"/>
                </a:solidFill>
              </a:rPr>
              <a:pPr/>
              <a:t>9/14/2019</a:t>
            </a:fld>
            <a:endParaRPr lang="en-US" dirty="0">
              <a:solidFill>
                <a:prstClr val="white"/>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a:t>
            </a:fld>
            <a:endParaRPr lang="en-US" dirty="0">
              <a:solidFill>
                <a:prstClr val="white"/>
              </a:solidFill>
            </a:endParaRPr>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pic>
        <p:nvPicPr>
          <p:cNvPr id="8"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893542" y="0"/>
            <a:ext cx="2250458" cy="56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96692"/>
      </p:ext>
    </p:extLst>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3650" y="1271906"/>
            <a:ext cx="5111750" cy="4671693"/>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solidFill>
                  <a:prstClr val="white"/>
                </a:solidFill>
              </a:rPr>
              <a:pPr/>
              <a:t>9/14/2019</a:t>
            </a:fld>
            <a:endParaRPr lang="en-US" dirty="0">
              <a:solidFill>
                <a:prstClr val="white"/>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a:t>
            </a:fld>
            <a:endParaRPr lang="en-US" dirty="0">
              <a:solidFill>
                <a:prstClr val="white"/>
              </a:solidFill>
            </a:endParaRPr>
          </a:p>
        </p:txBody>
      </p:sp>
      <p:pic>
        <p:nvPicPr>
          <p:cNvPr id="8"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24063" y="-1278"/>
            <a:ext cx="1717058" cy="429264"/>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a:hlinkClick r:id="rId4" action="ppaction://hlinksldjump"/>
          </p:cNvPr>
          <p:cNvSpPr/>
          <p:nvPr userDrawn="1"/>
        </p:nvSpPr>
        <p:spPr>
          <a:xfrm>
            <a:off x="0" y="457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id-ID" dirty="0" smtClean="0">
                <a:solidFill>
                  <a:prstClr val="white"/>
                </a:solidFill>
              </a:rPr>
              <a:t>M</a:t>
            </a:r>
            <a:r>
              <a:rPr lang="en-US" dirty="0" err="1" smtClean="0">
                <a:solidFill>
                  <a:prstClr val="white"/>
                </a:solidFill>
              </a:rPr>
              <a:t>odel</a:t>
            </a:r>
            <a:r>
              <a:rPr lang="id-ID" dirty="0" smtClean="0">
                <a:solidFill>
                  <a:prstClr val="white"/>
                </a:solidFill>
              </a:rPr>
              <a:t> Pembelajaran</a:t>
            </a:r>
            <a:endParaRPr lang="en-US" dirty="0">
              <a:solidFill>
                <a:prstClr val="white"/>
              </a:solidFill>
            </a:endParaRPr>
          </a:p>
        </p:txBody>
      </p:sp>
      <p:sp>
        <p:nvSpPr>
          <p:cNvPr id="10" name="Rounded Rectangle 9">
            <a:hlinkClick r:id="" action="ppaction://noaction"/>
          </p:cNvPr>
          <p:cNvSpPr/>
          <p:nvPr userDrawn="1"/>
        </p:nvSpPr>
        <p:spPr>
          <a:xfrm>
            <a:off x="0" y="1019814"/>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i="1" dirty="0" smtClean="0">
                <a:solidFill>
                  <a:prstClr val="white"/>
                </a:solidFill>
              </a:rPr>
              <a:t>Blended Learning</a:t>
            </a:r>
            <a:endParaRPr lang="en-US" sz="2000" i="1" dirty="0">
              <a:solidFill>
                <a:prstClr val="white"/>
              </a:solidFill>
            </a:endParaRPr>
          </a:p>
        </p:txBody>
      </p:sp>
      <p:sp>
        <p:nvSpPr>
          <p:cNvPr id="11" name="Rounded Rectangle 10">
            <a:hlinkClick r:id="" action="ppaction://noaction"/>
          </p:cNvPr>
          <p:cNvSpPr/>
          <p:nvPr userDrawn="1"/>
        </p:nvSpPr>
        <p:spPr>
          <a:xfrm>
            <a:off x="0" y="1600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defRPr/>
            </a:pPr>
            <a:r>
              <a:rPr lang="en-US" i="1" dirty="0" smtClean="0">
                <a:solidFill>
                  <a:prstClr val="white"/>
                </a:solidFill>
              </a:rPr>
              <a:t>Learning </a:t>
            </a:r>
            <a:r>
              <a:rPr lang="en-US" i="1" dirty="0" err="1" smtClean="0">
                <a:solidFill>
                  <a:prstClr val="white"/>
                </a:solidFill>
              </a:rPr>
              <a:t>Mangement</a:t>
            </a:r>
            <a:r>
              <a:rPr lang="en-US" i="1" dirty="0" smtClean="0">
                <a:solidFill>
                  <a:prstClr val="white"/>
                </a:solidFill>
              </a:rPr>
              <a:t> System</a:t>
            </a:r>
            <a:endParaRPr lang="en-US" i="1" dirty="0">
              <a:solidFill>
                <a:prstClr val="white"/>
              </a:solidFill>
            </a:endParaRPr>
          </a:p>
        </p:txBody>
      </p:sp>
      <p:sp>
        <p:nvSpPr>
          <p:cNvPr id="12" name="Rounded Rectangle 11">
            <a:hlinkClick r:id="" action="ppaction://noaction"/>
          </p:cNvPr>
          <p:cNvSpPr/>
          <p:nvPr userDrawn="1"/>
        </p:nvSpPr>
        <p:spPr>
          <a:xfrm>
            <a:off x="0" y="2162814"/>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dirty="0" err="1" smtClean="0">
                <a:solidFill>
                  <a:prstClr val="white"/>
                </a:solidFill>
              </a:rPr>
              <a:t>Kompetensi</a:t>
            </a:r>
            <a:r>
              <a:rPr lang="en-US" dirty="0" smtClean="0">
                <a:solidFill>
                  <a:prstClr val="white"/>
                </a:solidFill>
              </a:rPr>
              <a:t> Web </a:t>
            </a:r>
            <a:r>
              <a:rPr lang="en-US" dirty="0" err="1" smtClean="0">
                <a:solidFill>
                  <a:prstClr val="white"/>
                </a:solidFill>
              </a:rPr>
              <a:t>Desain</a:t>
            </a:r>
            <a:endParaRPr lang="en-US" dirty="0">
              <a:solidFill>
                <a:prstClr val="white"/>
              </a:solidFill>
            </a:endParaRPr>
          </a:p>
        </p:txBody>
      </p:sp>
      <p:sp>
        <p:nvSpPr>
          <p:cNvPr id="13" name="Rounded Rectangle 12">
            <a:hlinkClick r:id="" action="ppaction://noaction"/>
          </p:cNvPr>
          <p:cNvSpPr/>
          <p:nvPr userDrawn="1"/>
        </p:nvSpPr>
        <p:spPr>
          <a:xfrm>
            <a:off x="0" y="2743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dirty="0" err="1" smtClean="0">
                <a:solidFill>
                  <a:prstClr val="white"/>
                </a:solidFill>
              </a:rPr>
              <a:t>Penelitian</a:t>
            </a:r>
            <a:r>
              <a:rPr lang="en-US" dirty="0" smtClean="0">
                <a:solidFill>
                  <a:prstClr val="white"/>
                </a:solidFill>
              </a:rPr>
              <a:t> yang </a:t>
            </a:r>
            <a:r>
              <a:rPr lang="en-US" dirty="0" err="1" smtClean="0">
                <a:solidFill>
                  <a:prstClr val="white"/>
                </a:solidFill>
              </a:rPr>
              <a:t>Relevan</a:t>
            </a:r>
            <a:endParaRPr lang="en-US" dirty="0">
              <a:solidFill>
                <a:prstClr val="white"/>
              </a:solidFill>
            </a:endParaRPr>
          </a:p>
        </p:txBody>
      </p:sp>
      <p:sp>
        <p:nvSpPr>
          <p:cNvPr id="15" name="Content Placeholder 2"/>
          <p:cNvSpPr>
            <a:spLocks noGrp="1"/>
          </p:cNvSpPr>
          <p:nvPr>
            <p:ph idx="13"/>
          </p:nvPr>
        </p:nvSpPr>
        <p:spPr>
          <a:xfrm>
            <a:off x="3803650" y="486414"/>
            <a:ext cx="5111750" cy="685799"/>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smtClean="0"/>
              <a:t>Click to edit Master text styles</a:t>
            </a:r>
          </a:p>
        </p:txBody>
      </p:sp>
    </p:spTree>
    <p:extLst>
      <p:ext uri="{BB962C8B-B14F-4D97-AF65-F5344CB8AC3E}">
        <p14:creationId xmlns:p14="http://schemas.microsoft.com/office/powerpoint/2010/main" val="21092111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grpSp>
        <p:nvGrpSpPr>
          <p:cNvPr id="4" name="Group 3"/>
          <p:cNvGrpSpPr/>
          <p:nvPr userDrawn="1"/>
        </p:nvGrpSpPr>
        <p:grpSpPr>
          <a:xfrm>
            <a:off x="762000" y="1946209"/>
            <a:ext cx="2057400" cy="2057400"/>
            <a:chOff x="762000" y="1946209"/>
            <a:chExt cx="2057400" cy="2057400"/>
          </a:xfrm>
        </p:grpSpPr>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withEffect">
                                  <p:stCondLst>
                                    <p:cond delay="0"/>
                                  </p:stCondLst>
                                  <p:childTnLst>
                                    <p:animMotion origin="layout" path="M 0.94584 3.7037E-6 L 3.33333E-6 3.7037E-6 " pathEditMode="relative" rAng="0" ptsTypes="AA">
                                      <p:cBhvr>
                                        <p:cTn id="6" dur="2000" fill="hold"/>
                                        <p:tgtEl>
                                          <p:spTgt spid="4"/>
                                        </p:tgtEl>
                                        <p:attrNameLst>
                                          <p:attrName>ppt_x</p:attrName>
                                          <p:attrName>ppt_y</p:attrName>
                                        </p:attrNameLst>
                                      </p:cBhvr>
                                      <p:rCtr x="-47500" y="0"/>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solidFill>
                  <a:prstClr val="white"/>
                </a:solidFill>
              </a:rPr>
              <a:pPr/>
              <a:t>9/14/2019</a:t>
            </a:fld>
            <a:endParaRPr lang="en-US" dirty="0">
              <a:solidFill>
                <a:prstClr val="white"/>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a:t>
            </a:fld>
            <a:endParaRPr lang="en-US" dirty="0">
              <a:solidFill>
                <a:prstClr val="white"/>
              </a:solidFill>
            </a:endParaRPr>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414067727"/>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solidFill>
                  <a:srgbClr val="262626">
                    <a:tint val="75000"/>
                  </a:srgbClr>
                </a:solidFill>
              </a:rPr>
              <a:pPr/>
              <a:t>9/14/2019</a:t>
            </a:fld>
            <a:endParaRPr lang="en-US" dirty="0">
              <a:solidFill>
                <a:srgbClr val="262626">
                  <a:tint val="75000"/>
                </a:srgbClr>
              </a:solidFill>
            </a:endParaRPr>
          </a:p>
        </p:txBody>
      </p:sp>
      <p:sp>
        <p:nvSpPr>
          <p:cNvPr id="5" name="Footer Placeholder 4"/>
          <p:cNvSpPr>
            <a:spLocks noGrp="1"/>
          </p:cNvSpPr>
          <p:nvPr>
            <p:ph type="ftr" sz="quarter" idx="11"/>
          </p:nvPr>
        </p:nvSpPr>
        <p:spPr/>
        <p:txBody>
          <a:bodyPr/>
          <a:lstStyle/>
          <a:p>
            <a:endParaRPr lang="en-US" dirty="0">
              <a:solidFill>
                <a:srgbClr val="262626">
                  <a:tint val="75000"/>
                </a:srgbClr>
              </a:solidFill>
            </a:endParaRPr>
          </a:p>
        </p:txBody>
      </p:sp>
      <p:sp>
        <p:nvSpPr>
          <p:cNvPr id="6" name="Slide Number Placeholder 5"/>
          <p:cNvSpPr>
            <a:spLocks noGrp="1"/>
          </p:cNvSpPr>
          <p:nvPr>
            <p:ph type="sldNum" sz="quarter" idx="12"/>
          </p:nvPr>
        </p:nvSpPr>
        <p:spPr/>
        <p:txBody>
          <a:bodyPr/>
          <a:lstStyle/>
          <a:p>
            <a:fld id="{240D5ECE-8B49-45CD-BE81-EF81920D1969}" type="slidenum">
              <a:rPr lang="en-US" smtClean="0">
                <a:solidFill>
                  <a:srgbClr val="262626">
                    <a:tint val="75000"/>
                  </a:srgbClr>
                </a:solidFill>
              </a:rPr>
              <a:pPr/>
              <a:t>‹#›</a:t>
            </a:fld>
            <a:endParaRPr lang="en-US" dirty="0">
              <a:solidFill>
                <a:srgbClr val="262626">
                  <a:tint val="75000"/>
                </a:srgbClr>
              </a:solidFill>
            </a:endParaRPr>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extLst>
      <p:ext uri="{BB962C8B-B14F-4D97-AF65-F5344CB8AC3E}">
        <p14:creationId xmlns:p14="http://schemas.microsoft.com/office/powerpoint/2010/main" val="156402938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_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solidFill>
                  <a:srgbClr val="262626">
                    <a:tint val="75000"/>
                  </a:srgbClr>
                </a:solidFill>
              </a:rPr>
              <a:pPr/>
              <a:t>9/14/2019</a:t>
            </a:fld>
            <a:endParaRPr lang="en-US" dirty="0">
              <a:solidFill>
                <a:srgbClr val="262626">
                  <a:tint val="75000"/>
                </a:srgbClr>
              </a:solidFill>
            </a:endParaRPr>
          </a:p>
        </p:txBody>
      </p:sp>
      <p:sp>
        <p:nvSpPr>
          <p:cNvPr id="3" name="Footer Placeholder 2"/>
          <p:cNvSpPr>
            <a:spLocks noGrp="1"/>
          </p:cNvSpPr>
          <p:nvPr>
            <p:ph type="ftr" sz="quarter" idx="11"/>
          </p:nvPr>
        </p:nvSpPr>
        <p:spPr/>
        <p:txBody>
          <a:bodyPr/>
          <a:lstStyle/>
          <a:p>
            <a:endParaRPr lang="en-US" dirty="0">
              <a:solidFill>
                <a:srgbClr val="262626">
                  <a:tint val="75000"/>
                </a:srgbClr>
              </a:solidFill>
            </a:endParaRPr>
          </a:p>
        </p:txBody>
      </p:sp>
      <p:sp>
        <p:nvSpPr>
          <p:cNvPr id="4" name="Slide Number Placeholder 3"/>
          <p:cNvSpPr>
            <a:spLocks noGrp="1"/>
          </p:cNvSpPr>
          <p:nvPr>
            <p:ph type="sldNum" sz="quarter" idx="12"/>
          </p:nvPr>
        </p:nvSpPr>
        <p:spPr/>
        <p:txBody>
          <a:bodyPr/>
          <a:lstStyle/>
          <a:p>
            <a:fld id="{73820FCD-5F4C-4989-BE05-0A8208BCBC21}" type="slidenum">
              <a:rPr lang="en-US" smtClean="0">
                <a:solidFill>
                  <a:srgbClr val="262626">
                    <a:tint val="75000"/>
                  </a:srgbClr>
                </a:solidFill>
              </a:rPr>
              <a:pPr/>
              <a:t>‹#›</a:t>
            </a:fld>
            <a:endParaRPr lang="en-US" dirty="0">
              <a:solidFill>
                <a:srgbClr val="262626">
                  <a:tint val="75000"/>
                </a:srgbClr>
              </a:solidFill>
            </a:endParaRPr>
          </a:p>
        </p:txBody>
      </p:sp>
      <p:pic>
        <p:nvPicPr>
          <p:cNvPr id="6"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781800" y="-76200"/>
            <a:ext cx="2250458" cy="56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7875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solidFill>
                  <a:prstClr val="white"/>
                </a:solidFill>
              </a:rPr>
              <a:pPr/>
              <a:t>9/14/2019</a:t>
            </a:fld>
            <a:endParaRPr lang="en-US" dirty="0">
              <a:solidFill>
                <a:prstClr val="white"/>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a:t>
            </a:fld>
            <a:endParaRPr lang="en-US" dirty="0">
              <a:solidFill>
                <a:prstClr val="white"/>
              </a:solidFill>
            </a:endParaRPr>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pic>
        <p:nvPicPr>
          <p:cNvPr id="1026" name="Picture 2" descr="C:\Users\azhar\Desktop\logo.png"/>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6781800" y="199386"/>
            <a:ext cx="2250458" cy="56261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E:\GAMBAR\LOGO\UM3D copy.png"/>
          <p:cNvPicPr>
            <a:picLocks noChangeAspect="1" noChangeArrowheads="1"/>
          </p:cNvPicPr>
          <p:nvPr userDrawn="1"/>
        </p:nvPicPr>
        <p:blipFill>
          <a:blip r:embed="rId8"/>
          <a:srcRect/>
          <a:stretch>
            <a:fillRect/>
          </a:stretch>
        </p:blipFill>
        <p:spPr bwMode="auto">
          <a:xfrm>
            <a:off x="5977248" y="91875"/>
            <a:ext cx="676894" cy="670125"/>
          </a:xfrm>
          <a:prstGeom prst="rect">
            <a:avLst/>
          </a:prstGeom>
          <a:noFill/>
        </p:spPr>
      </p:pic>
    </p:spTree>
    <p:extLst>
      <p:ext uri="{BB962C8B-B14F-4D97-AF65-F5344CB8AC3E}">
        <p14:creationId xmlns:p14="http://schemas.microsoft.com/office/powerpoint/2010/main" val="425487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solidFill>
                  <a:srgbClr val="262626">
                    <a:lumMod val="85000"/>
                    <a:lumOff val="15000"/>
                  </a:srgbClr>
                </a:solidFill>
              </a:rPr>
              <a:pPr/>
              <a:t>9/14/2019</a:t>
            </a:fld>
            <a:endParaRPr lang="en-US" dirty="0">
              <a:solidFill>
                <a:srgbClr val="262626">
                  <a:lumMod val="85000"/>
                  <a:lumOff val="15000"/>
                </a:srgbClr>
              </a:solidFill>
            </a:endParaRPr>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solidFill>
                <a:srgbClr val="262626">
                  <a:lumMod val="85000"/>
                  <a:lumOff val="15000"/>
                </a:srgbClr>
              </a:solidFill>
            </a:endParaRPr>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solidFill>
                  <a:srgbClr val="262626">
                    <a:lumMod val="85000"/>
                    <a:lumOff val="15000"/>
                  </a:srgbClr>
                </a:solidFill>
              </a:rPr>
              <a:pPr/>
              <a:t>‹#›</a:t>
            </a:fld>
            <a:endParaRPr lang="en-US" dirty="0">
              <a:solidFill>
                <a:srgbClr val="262626">
                  <a:lumMod val="85000"/>
                  <a:lumOff val="15000"/>
                </a:srgbClr>
              </a:solidFill>
            </a:endParaRPr>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410899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2_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solidFill>
                  <a:srgbClr val="262626">
                    <a:tint val="75000"/>
                  </a:srgbClr>
                </a:solidFill>
              </a:rPr>
              <a:pPr/>
              <a:t>9/14/2019</a:t>
            </a:fld>
            <a:endParaRPr lang="en-US" dirty="0">
              <a:solidFill>
                <a:srgbClr val="262626">
                  <a:tint val="75000"/>
                </a:srgbClr>
              </a:solidFill>
            </a:endParaRPr>
          </a:p>
        </p:txBody>
      </p:sp>
      <p:sp>
        <p:nvSpPr>
          <p:cNvPr id="3" name="Footer Placeholder 2"/>
          <p:cNvSpPr>
            <a:spLocks noGrp="1"/>
          </p:cNvSpPr>
          <p:nvPr>
            <p:ph type="ftr" sz="quarter" idx="11"/>
          </p:nvPr>
        </p:nvSpPr>
        <p:spPr/>
        <p:txBody>
          <a:bodyPr/>
          <a:lstStyle/>
          <a:p>
            <a:endParaRPr lang="en-US" dirty="0">
              <a:solidFill>
                <a:srgbClr val="262626">
                  <a:tint val="75000"/>
                </a:srgbClr>
              </a:solidFill>
            </a:endParaRPr>
          </a:p>
        </p:txBody>
      </p:sp>
      <p:sp>
        <p:nvSpPr>
          <p:cNvPr id="4" name="Slide Number Placeholder 3"/>
          <p:cNvSpPr>
            <a:spLocks noGrp="1"/>
          </p:cNvSpPr>
          <p:nvPr>
            <p:ph type="sldNum" sz="quarter" idx="12"/>
          </p:nvPr>
        </p:nvSpPr>
        <p:spPr/>
        <p:txBody>
          <a:bodyPr/>
          <a:lstStyle/>
          <a:p>
            <a:fld id="{240D5ECE-8B49-45CD-BE81-EF81920D1969}" type="slidenum">
              <a:rPr lang="en-US" smtClean="0">
                <a:solidFill>
                  <a:srgbClr val="262626">
                    <a:tint val="75000"/>
                  </a:srgbClr>
                </a:solidFill>
              </a:rPr>
              <a:pPr/>
              <a:t>‹#›</a:t>
            </a:fld>
            <a:endParaRPr lang="en-US" dirty="0">
              <a:solidFill>
                <a:srgbClr val="262626">
                  <a:tint val="75000"/>
                </a:srgbClr>
              </a:solidFill>
            </a:endParaRPr>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8"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781800" y="6295386"/>
            <a:ext cx="2250458" cy="56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299238"/>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2_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solidFill>
                  <a:prstClr val="white"/>
                </a:solidFill>
              </a:rPr>
              <a:pPr/>
              <a:t>9/14/2019</a:t>
            </a:fld>
            <a:endParaRPr lang="en-US" dirty="0">
              <a:solidFill>
                <a:prstClr val="white"/>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a:t>
            </a:fld>
            <a:endParaRPr lang="en-US" dirty="0">
              <a:solidFill>
                <a:prstClr val="white"/>
              </a:solidFill>
            </a:endParaRPr>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pic>
        <p:nvPicPr>
          <p:cNvPr id="8"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893542" y="0"/>
            <a:ext cx="2250458" cy="56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264283"/>
      </p:ext>
    </p:extLst>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2_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3650" y="1271906"/>
            <a:ext cx="5111750" cy="4671693"/>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solidFill>
                  <a:prstClr val="white"/>
                </a:solidFill>
              </a:rPr>
              <a:pPr/>
              <a:t>9/14/2019</a:t>
            </a:fld>
            <a:endParaRPr lang="en-US" dirty="0">
              <a:solidFill>
                <a:prstClr val="white"/>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a:t>
            </a:fld>
            <a:endParaRPr lang="en-US" dirty="0">
              <a:solidFill>
                <a:prstClr val="white"/>
              </a:solidFill>
            </a:endParaRPr>
          </a:p>
        </p:txBody>
      </p:sp>
      <p:pic>
        <p:nvPicPr>
          <p:cNvPr id="8"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24063" y="-1278"/>
            <a:ext cx="1717058" cy="429264"/>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a:hlinkClick r:id="rId4" action="ppaction://hlinksldjump"/>
          </p:cNvPr>
          <p:cNvSpPr/>
          <p:nvPr userDrawn="1"/>
        </p:nvSpPr>
        <p:spPr>
          <a:xfrm>
            <a:off x="0" y="457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id-ID" dirty="0" smtClean="0">
                <a:solidFill>
                  <a:prstClr val="white"/>
                </a:solidFill>
              </a:rPr>
              <a:t>M</a:t>
            </a:r>
            <a:r>
              <a:rPr lang="en-US" dirty="0" err="1" smtClean="0">
                <a:solidFill>
                  <a:prstClr val="white"/>
                </a:solidFill>
              </a:rPr>
              <a:t>odel</a:t>
            </a:r>
            <a:r>
              <a:rPr lang="id-ID" dirty="0" smtClean="0">
                <a:solidFill>
                  <a:prstClr val="white"/>
                </a:solidFill>
              </a:rPr>
              <a:t> Pembelajaran</a:t>
            </a:r>
            <a:endParaRPr lang="en-US" dirty="0">
              <a:solidFill>
                <a:prstClr val="white"/>
              </a:solidFill>
            </a:endParaRPr>
          </a:p>
        </p:txBody>
      </p:sp>
      <p:sp>
        <p:nvSpPr>
          <p:cNvPr id="10" name="Rounded Rectangle 9">
            <a:hlinkClick r:id="" action="ppaction://noaction"/>
          </p:cNvPr>
          <p:cNvSpPr/>
          <p:nvPr userDrawn="1"/>
        </p:nvSpPr>
        <p:spPr>
          <a:xfrm>
            <a:off x="0" y="1019814"/>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i="1" dirty="0" smtClean="0">
                <a:solidFill>
                  <a:prstClr val="white"/>
                </a:solidFill>
              </a:rPr>
              <a:t>Blended Learning</a:t>
            </a:r>
            <a:endParaRPr lang="en-US" sz="2000" i="1" dirty="0">
              <a:solidFill>
                <a:prstClr val="white"/>
              </a:solidFill>
            </a:endParaRPr>
          </a:p>
        </p:txBody>
      </p:sp>
      <p:sp>
        <p:nvSpPr>
          <p:cNvPr id="11" name="Rounded Rectangle 10">
            <a:hlinkClick r:id="" action="ppaction://noaction"/>
          </p:cNvPr>
          <p:cNvSpPr/>
          <p:nvPr userDrawn="1"/>
        </p:nvSpPr>
        <p:spPr>
          <a:xfrm>
            <a:off x="0" y="1600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defRPr/>
            </a:pPr>
            <a:r>
              <a:rPr lang="en-US" i="1" dirty="0" smtClean="0">
                <a:solidFill>
                  <a:prstClr val="white"/>
                </a:solidFill>
              </a:rPr>
              <a:t>Learning </a:t>
            </a:r>
            <a:r>
              <a:rPr lang="en-US" i="1" dirty="0" err="1" smtClean="0">
                <a:solidFill>
                  <a:prstClr val="white"/>
                </a:solidFill>
              </a:rPr>
              <a:t>Mangement</a:t>
            </a:r>
            <a:r>
              <a:rPr lang="en-US" i="1" dirty="0" smtClean="0">
                <a:solidFill>
                  <a:prstClr val="white"/>
                </a:solidFill>
              </a:rPr>
              <a:t> System</a:t>
            </a:r>
            <a:endParaRPr lang="en-US" i="1" dirty="0">
              <a:solidFill>
                <a:prstClr val="white"/>
              </a:solidFill>
            </a:endParaRPr>
          </a:p>
        </p:txBody>
      </p:sp>
      <p:sp>
        <p:nvSpPr>
          <p:cNvPr id="12" name="Rounded Rectangle 11">
            <a:hlinkClick r:id="" action="ppaction://noaction"/>
          </p:cNvPr>
          <p:cNvSpPr/>
          <p:nvPr userDrawn="1"/>
        </p:nvSpPr>
        <p:spPr>
          <a:xfrm>
            <a:off x="0" y="2162814"/>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dirty="0" err="1" smtClean="0">
                <a:solidFill>
                  <a:prstClr val="white"/>
                </a:solidFill>
              </a:rPr>
              <a:t>Kompetensi</a:t>
            </a:r>
            <a:r>
              <a:rPr lang="en-US" dirty="0" smtClean="0">
                <a:solidFill>
                  <a:prstClr val="white"/>
                </a:solidFill>
              </a:rPr>
              <a:t> Web </a:t>
            </a:r>
            <a:r>
              <a:rPr lang="en-US" dirty="0" err="1" smtClean="0">
                <a:solidFill>
                  <a:prstClr val="white"/>
                </a:solidFill>
              </a:rPr>
              <a:t>Desain</a:t>
            </a:r>
            <a:endParaRPr lang="en-US" dirty="0">
              <a:solidFill>
                <a:prstClr val="white"/>
              </a:solidFill>
            </a:endParaRPr>
          </a:p>
        </p:txBody>
      </p:sp>
      <p:sp>
        <p:nvSpPr>
          <p:cNvPr id="13" name="Rounded Rectangle 12">
            <a:hlinkClick r:id="" action="ppaction://noaction"/>
          </p:cNvPr>
          <p:cNvSpPr/>
          <p:nvPr userDrawn="1"/>
        </p:nvSpPr>
        <p:spPr>
          <a:xfrm>
            <a:off x="0" y="2743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dirty="0" err="1" smtClean="0">
                <a:solidFill>
                  <a:prstClr val="white"/>
                </a:solidFill>
              </a:rPr>
              <a:t>Penelitian</a:t>
            </a:r>
            <a:r>
              <a:rPr lang="en-US" dirty="0" smtClean="0">
                <a:solidFill>
                  <a:prstClr val="white"/>
                </a:solidFill>
              </a:rPr>
              <a:t> yang </a:t>
            </a:r>
            <a:r>
              <a:rPr lang="en-US" dirty="0" err="1" smtClean="0">
                <a:solidFill>
                  <a:prstClr val="white"/>
                </a:solidFill>
              </a:rPr>
              <a:t>Relevan</a:t>
            </a:r>
            <a:endParaRPr lang="en-US" dirty="0">
              <a:solidFill>
                <a:prstClr val="white"/>
              </a:solidFill>
            </a:endParaRPr>
          </a:p>
        </p:txBody>
      </p:sp>
      <p:sp>
        <p:nvSpPr>
          <p:cNvPr id="15" name="Content Placeholder 2"/>
          <p:cNvSpPr>
            <a:spLocks noGrp="1"/>
          </p:cNvSpPr>
          <p:nvPr>
            <p:ph idx="13"/>
          </p:nvPr>
        </p:nvSpPr>
        <p:spPr>
          <a:xfrm>
            <a:off x="3803650" y="486414"/>
            <a:ext cx="5111750" cy="685799"/>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smtClean="0"/>
              <a:t>Click to edit Master text styles</a:t>
            </a:r>
          </a:p>
        </p:txBody>
      </p:sp>
    </p:spTree>
    <p:extLst>
      <p:ext uri="{BB962C8B-B14F-4D97-AF65-F5344CB8AC3E}">
        <p14:creationId xmlns:p14="http://schemas.microsoft.com/office/powerpoint/2010/main" val="62946862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2_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solidFill>
                  <a:prstClr val="white"/>
                </a:solidFill>
              </a:rPr>
              <a:pPr/>
              <a:t>9/14/2019</a:t>
            </a:fld>
            <a:endParaRPr lang="en-US" dirty="0">
              <a:solidFill>
                <a:prstClr val="white"/>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solidFill>
                  <a:prstClr val="white"/>
                </a:solidFill>
              </a:rPr>
              <a:pPr/>
              <a:t>‹#›</a:t>
            </a:fld>
            <a:endParaRPr lang="en-US" dirty="0">
              <a:solidFill>
                <a:prstClr val="white"/>
              </a:solidFill>
            </a:endParaRPr>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3106488149"/>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2_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solidFill>
                  <a:srgbClr val="262626">
                    <a:tint val="75000"/>
                  </a:srgbClr>
                </a:solidFill>
              </a:rPr>
              <a:pPr/>
              <a:t>9/14/2019</a:t>
            </a:fld>
            <a:endParaRPr lang="en-US" dirty="0">
              <a:solidFill>
                <a:srgbClr val="262626">
                  <a:tint val="75000"/>
                </a:srgbClr>
              </a:solidFill>
            </a:endParaRPr>
          </a:p>
        </p:txBody>
      </p:sp>
      <p:sp>
        <p:nvSpPr>
          <p:cNvPr id="5" name="Footer Placeholder 4"/>
          <p:cNvSpPr>
            <a:spLocks noGrp="1"/>
          </p:cNvSpPr>
          <p:nvPr>
            <p:ph type="ftr" sz="quarter" idx="11"/>
          </p:nvPr>
        </p:nvSpPr>
        <p:spPr/>
        <p:txBody>
          <a:bodyPr/>
          <a:lstStyle/>
          <a:p>
            <a:endParaRPr lang="en-US" dirty="0">
              <a:solidFill>
                <a:srgbClr val="262626">
                  <a:tint val="75000"/>
                </a:srgbClr>
              </a:solidFill>
            </a:endParaRPr>
          </a:p>
        </p:txBody>
      </p:sp>
      <p:sp>
        <p:nvSpPr>
          <p:cNvPr id="6" name="Slide Number Placeholder 5"/>
          <p:cNvSpPr>
            <a:spLocks noGrp="1"/>
          </p:cNvSpPr>
          <p:nvPr>
            <p:ph type="sldNum" sz="quarter" idx="12"/>
          </p:nvPr>
        </p:nvSpPr>
        <p:spPr/>
        <p:txBody>
          <a:bodyPr/>
          <a:lstStyle/>
          <a:p>
            <a:fld id="{240D5ECE-8B49-45CD-BE81-EF81920D1969}" type="slidenum">
              <a:rPr lang="en-US" smtClean="0">
                <a:solidFill>
                  <a:srgbClr val="262626">
                    <a:tint val="75000"/>
                  </a:srgbClr>
                </a:solidFill>
              </a:rPr>
              <a:pPr/>
              <a:t>‹#›</a:t>
            </a:fld>
            <a:endParaRPr lang="en-US" dirty="0">
              <a:solidFill>
                <a:srgbClr val="262626">
                  <a:tint val="75000"/>
                </a:srgbClr>
              </a:solidFill>
            </a:endParaRPr>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extLst>
      <p:ext uri="{BB962C8B-B14F-4D97-AF65-F5344CB8AC3E}">
        <p14:creationId xmlns:p14="http://schemas.microsoft.com/office/powerpoint/2010/main" val="28928274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9/14/2019</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2_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solidFill>
                  <a:srgbClr val="262626">
                    <a:tint val="75000"/>
                  </a:srgbClr>
                </a:solidFill>
              </a:rPr>
              <a:pPr/>
              <a:t>9/14/2019</a:t>
            </a:fld>
            <a:endParaRPr lang="en-US" dirty="0">
              <a:solidFill>
                <a:srgbClr val="262626">
                  <a:tint val="75000"/>
                </a:srgbClr>
              </a:solidFill>
            </a:endParaRPr>
          </a:p>
        </p:txBody>
      </p:sp>
      <p:sp>
        <p:nvSpPr>
          <p:cNvPr id="3" name="Footer Placeholder 2"/>
          <p:cNvSpPr>
            <a:spLocks noGrp="1"/>
          </p:cNvSpPr>
          <p:nvPr>
            <p:ph type="ftr" sz="quarter" idx="11"/>
          </p:nvPr>
        </p:nvSpPr>
        <p:spPr/>
        <p:txBody>
          <a:bodyPr/>
          <a:lstStyle/>
          <a:p>
            <a:endParaRPr lang="en-US" dirty="0">
              <a:solidFill>
                <a:srgbClr val="262626">
                  <a:tint val="75000"/>
                </a:srgbClr>
              </a:solidFill>
            </a:endParaRPr>
          </a:p>
        </p:txBody>
      </p:sp>
      <p:sp>
        <p:nvSpPr>
          <p:cNvPr id="4" name="Slide Number Placeholder 3"/>
          <p:cNvSpPr>
            <a:spLocks noGrp="1"/>
          </p:cNvSpPr>
          <p:nvPr>
            <p:ph type="sldNum" sz="quarter" idx="12"/>
          </p:nvPr>
        </p:nvSpPr>
        <p:spPr/>
        <p:txBody>
          <a:bodyPr/>
          <a:lstStyle/>
          <a:p>
            <a:fld id="{73820FCD-5F4C-4989-BE05-0A8208BCBC21}" type="slidenum">
              <a:rPr lang="en-US" smtClean="0">
                <a:solidFill>
                  <a:srgbClr val="262626">
                    <a:tint val="75000"/>
                  </a:srgbClr>
                </a:solidFill>
              </a:rPr>
              <a:pPr/>
              <a:t>‹#›</a:t>
            </a:fld>
            <a:endParaRPr lang="en-US" dirty="0">
              <a:solidFill>
                <a:srgbClr val="262626">
                  <a:tint val="75000"/>
                </a:srgbClr>
              </a:solidFill>
            </a:endParaRPr>
          </a:p>
        </p:txBody>
      </p:sp>
      <p:pic>
        <p:nvPicPr>
          <p:cNvPr id="6"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781800" y="-76200"/>
            <a:ext cx="2250458" cy="56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3519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9/14/2019</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9/14/2019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9/14/2019</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pic>
        <p:nvPicPr>
          <p:cNvPr id="7" name="Picture 2" descr="C:\Users\azhar\Desktop\logo.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6781800" y="6295386"/>
            <a:ext cx="2250458" cy="5626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9/14/2019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8"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781800" y="6295386"/>
            <a:ext cx="2250458" cy="5626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9/14/2019</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pic>
        <p:nvPicPr>
          <p:cNvPr id="8" name="Picture 2" descr="C:\Users\azhar\Desktop\logo.png"/>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893542" y="0"/>
            <a:ext cx="2250458" cy="5626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3650" y="1271906"/>
            <a:ext cx="5111750" cy="4671693"/>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9/14/2019</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9" name="Rounded Rectangle 8">
            <a:hlinkClick r:id="rId3" action="ppaction://hlinksldjump"/>
          </p:cNvPr>
          <p:cNvSpPr/>
          <p:nvPr userDrawn="1"/>
        </p:nvSpPr>
        <p:spPr>
          <a:xfrm>
            <a:off x="0" y="457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l"/>
            <a:endParaRPr lang="en-US" sz="1800" kern="1200" dirty="0">
              <a:solidFill>
                <a:schemeClr val="lt1"/>
              </a:solidFill>
              <a:latin typeface="+mn-lt"/>
              <a:ea typeface="+mn-ea"/>
              <a:cs typeface="+mn-cs"/>
            </a:endParaRPr>
          </a:p>
        </p:txBody>
      </p:sp>
      <p:sp>
        <p:nvSpPr>
          <p:cNvPr id="10" name="Rounded Rectangle 9">
            <a:hlinkClick r:id="" action="ppaction://noaction"/>
          </p:cNvPr>
          <p:cNvSpPr/>
          <p:nvPr userDrawn="1"/>
        </p:nvSpPr>
        <p:spPr>
          <a:xfrm>
            <a:off x="0" y="1019814"/>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l"/>
            <a:endParaRPr lang="en-US" sz="2000" b="0" i="1" dirty="0"/>
          </a:p>
        </p:txBody>
      </p:sp>
      <p:sp>
        <p:nvSpPr>
          <p:cNvPr id="11" name="Rounded Rectangle 10">
            <a:hlinkClick r:id="" action="ppaction://noaction"/>
          </p:cNvPr>
          <p:cNvSpPr/>
          <p:nvPr userDrawn="1"/>
        </p:nvSpPr>
        <p:spPr>
          <a:xfrm>
            <a:off x="0" y="1600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i="1" kern="1200" dirty="0">
              <a:solidFill>
                <a:schemeClr val="lt1"/>
              </a:solidFill>
              <a:latin typeface="+mn-lt"/>
              <a:ea typeface="+mn-ea"/>
              <a:cs typeface="+mn-cs"/>
            </a:endParaRPr>
          </a:p>
        </p:txBody>
      </p:sp>
      <p:sp>
        <p:nvSpPr>
          <p:cNvPr id="12" name="Rounded Rectangle 11">
            <a:hlinkClick r:id="" action="ppaction://noaction"/>
          </p:cNvPr>
          <p:cNvSpPr/>
          <p:nvPr userDrawn="1"/>
        </p:nvSpPr>
        <p:spPr>
          <a:xfrm>
            <a:off x="0" y="2162814"/>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l"/>
            <a:endParaRPr lang="en-US" sz="1800" kern="1200" dirty="0">
              <a:solidFill>
                <a:schemeClr val="lt1"/>
              </a:solidFill>
              <a:latin typeface="+mn-lt"/>
              <a:ea typeface="+mn-ea"/>
              <a:cs typeface="+mn-cs"/>
            </a:endParaRPr>
          </a:p>
        </p:txBody>
      </p:sp>
      <p:sp>
        <p:nvSpPr>
          <p:cNvPr id="13" name="Rounded Rectangle 12">
            <a:hlinkClick r:id="" action="ppaction://noaction"/>
          </p:cNvPr>
          <p:cNvSpPr/>
          <p:nvPr userDrawn="1"/>
        </p:nvSpPr>
        <p:spPr>
          <a:xfrm>
            <a:off x="0" y="2743200"/>
            <a:ext cx="3429000" cy="50418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l"/>
            <a:endParaRPr lang="en-US" dirty="0"/>
          </a:p>
        </p:txBody>
      </p:sp>
      <p:sp>
        <p:nvSpPr>
          <p:cNvPr id="15" name="Content Placeholder 2"/>
          <p:cNvSpPr>
            <a:spLocks noGrp="1"/>
          </p:cNvSpPr>
          <p:nvPr>
            <p:ph idx="13"/>
          </p:nvPr>
        </p:nvSpPr>
        <p:spPr>
          <a:xfrm>
            <a:off x="3803650" y="486414"/>
            <a:ext cx="5111750" cy="685799"/>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2"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9/14/2019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 id="2147483678" r:id="rId15"/>
    <p:sldLayoutId id="2147483681" r:id="rId16"/>
    <p:sldLayoutId id="2147483684" r:id="rId17"/>
    <p:sldLayoutId id="2147483685" r:id="rId18"/>
    <p:sldLayoutId id="2147483686" r:id="rId19"/>
    <p:sldLayoutId id="2147483687" r:id="rId20"/>
    <p:sldLayoutId id="2147483689" r:id="rId21"/>
    <p:sldLayoutId id="2147483691" r:id="rId22"/>
    <p:sldLayoutId id="2147483708" r:id="rId23"/>
    <p:sldLayoutId id="2147483711" r:id="rId24"/>
    <p:sldLayoutId id="2147483714" r:id="rId25"/>
    <p:sldLayoutId id="2147483715" r:id="rId26"/>
    <p:sldLayoutId id="2147483716" r:id="rId27"/>
    <p:sldLayoutId id="2147483717" r:id="rId28"/>
    <p:sldLayoutId id="2147483719" r:id="rId29"/>
    <p:sldLayoutId id="2147483721" r:id="rId3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9.jpeg"/><Relationship Id="rId4" Type="http://schemas.openxmlformats.org/officeDocument/2006/relationships/image" Target="../media/image28.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image" Target="../media/image23.jpe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733800" y="1316420"/>
            <a:ext cx="4953000" cy="1416269"/>
          </a:xfrm>
        </p:spPr>
        <p:txBody>
          <a:bodyPr>
            <a:noAutofit/>
          </a:bodyPr>
          <a:lstStyle/>
          <a:p>
            <a:pPr algn="ctr"/>
            <a:r>
              <a:rPr lang="en-US" sz="2400" b="1" dirty="0">
                <a:latin typeface="Arial" panose="020B0604020202020204" pitchFamily="34" charset="0"/>
                <a:cs typeface="Arial" panose="020B0604020202020204" pitchFamily="34" charset="0"/>
              </a:rPr>
              <a:t>THE 3</a:t>
            </a:r>
            <a:r>
              <a:rPr lang="en-US" sz="2400" b="1" baseline="30000" dirty="0">
                <a:latin typeface="Arial" panose="020B0604020202020204" pitchFamily="34" charset="0"/>
                <a:cs typeface="Arial" panose="020B0604020202020204" pitchFamily="34" charset="0"/>
              </a:rPr>
              <a:t>RD</a:t>
            </a:r>
            <a:r>
              <a:rPr lang="en-US" sz="2400" b="1" dirty="0">
                <a:latin typeface="Arial" panose="020B0604020202020204" pitchFamily="34" charset="0"/>
                <a:cs typeface="Arial" panose="020B0604020202020204" pitchFamily="34" charset="0"/>
              </a:rPr>
              <a:t> INTERNATIONAL </a:t>
            </a:r>
            <a:r>
              <a:rPr lang="id-ID" sz="2400" b="1" dirty="0">
                <a:latin typeface="Arial" panose="020B0604020202020204" pitchFamily="34" charset="0"/>
                <a:cs typeface="Arial" panose="020B0604020202020204" pitchFamily="34" charset="0"/>
              </a:rPr>
              <a:t/>
            </a:r>
            <a:br>
              <a:rPr lang="id-ID"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CONFERENCE ON </a:t>
            </a:r>
            <a:r>
              <a:rPr lang="en-US" sz="2400" b="1" dirty="0" smtClean="0">
                <a:latin typeface="Arial" panose="020B0604020202020204" pitchFamily="34" charset="0"/>
                <a:cs typeface="Arial" panose="020B0604020202020204" pitchFamily="34" charset="0"/>
              </a:rPr>
              <a:t>VOCATIONAL EDUCATION AND TRAINING 2019</a:t>
            </a:r>
          </a:p>
          <a:p>
            <a:pPr algn="ctr"/>
            <a:r>
              <a:rPr lang="en-US" sz="2400" b="1" dirty="0" smtClean="0">
                <a:latin typeface="Arial" panose="020B0604020202020204" pitchFamily="34" charset="0"/>
                <a:cs typeface="Arial" panose="020B0604020202020204" pitchFamily="34" charset="0"/>
              </a:rPr>
              <a:t>Malang, Indonesia</a:t>
            </a:r>
          </a:p>
          <a:p>
            <a:pPr algn="ctr"/>
            <a:r>
              <a:rPr lang="en-US" sz="2400" b="1" dirty="0" smtClean="0">
                <a:latin typeface="Arial" panose="020B0604020202020204" pitchFamily="34" charset="0"/>
                <a:cs typeface="Arial" panose="020B0604020202020204" pitchFamily="34" charset="0"/>
              </a:rPr>
              <a:t>September 14-15, 2019</a:t>
            </a:r>
          </a:p>
        </p:txBody>
      </p:sp>
      <p:sp>
        <p:nvSpPr>
          <p:cNvPr id="5" name="Title 4"/>
          <p:cNvSpPr>
            <a:spLocks noGrp="1"/>
          </p:cNvSpPr>
          <p:nvPr>
            <p:ph type="title"/>
          </p:nvPr>
        </p:nvSpPr>
        <p:spPr>
          <a:xfrm>
            <a:off x="228600" y="3205278"/>
            <a:ext cx="7239000" cy="1909465"/>
          </a:xfrm>
        </p:spPr>
        <p:txBody>
          <a:bodyPr>
            <a:noAutofit/>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000" dirty="0" smtClean="0"/>
              <a:t>THE ROLE OF VOCATIONAL EDUCATION AND TRAINING </a:t>
            </a:r>
            <a:br>
              <a:rPr lang="en-US" sz="2000" dirty="0" smtClean="0"/>
            </a:br>
            <a:r>
              <a:rPr lang="en-US" sz="2000" dirty="0" smtClean="0"/>
              <a:t>FOR PREPARING MILLENNIAL GENERATION</a:t>
            </a:r>
            <a:br>
              <a:rPr lang="en-US" sz="2000" dirty="0" smtClean="0"/>
            </a:br>
            <a:r>
              <a:rPr lang="en-US" sz="2000" dirty="0" smtClean="0"/>
              <a:t>IN ENTERING INDUSTRIAL REVOLUTION 4.0 </a:t>
            </a:r>
            <a:br>
              <a:rPr lang="en-US" sz="2000" dirty="0" smtClean="0"/>
            </a:br>
            <a:r>
              <a:rPr lang="en-US" sz="2400" b="0" dirty="0" smtClean="0"/>
              <a:t/>
            </a:r>
            <a:br>
              <a:rPr lang="en-US" sz="2400" b="0" dirty="0" smtClean="0"/>
            </a:br>
            <a:r>
              <a:rPr lang="en-US" sz="2400" b="0" dirty="0" smtClean="0"/>
              <a:t>By: Ahmad Sonhadji</a:t>
            </a:r>
            <a:endParaRPr lang="en-US" sz="2400" b="0" dirty="0"/>
          </a:p>
        </p:txBody>
      </p:sp>
      <p:sp>
        <p:nvSpPr>
          <p:cNvPr id="2" name="Rectangle 1"/>
          <p:cNvSpPr/>
          <p:nvPr/>
        </p:nvSpPr>
        <p:spPr>
          <a:xfrm>
            <a:off x="2133600" y="2816744"/>
            <a:ext cx="4572000" cy="646331"/>
          </a:xfrm>
          <a:prstGeom prst="rect">
            <a:avLst/>
          </a:prstGeom>
        </p:spPr>
        <p:txBody>
          <a:bodyPr>
            <a:spAutoFit/>
          </a:bodyPr>
          <a:lstStyle/>
          <a:p>
            <a:r>
              <a:rPr lang="en-US" dirty="0">
                <a:solidFill>
                  <a:schemeClr val="bg1"/>
                </a:solidFill>
              </a:rPr>
              <a:t>THE 3</a:t>
            </a:r>
            <a:r>
              <a:rPr lang="en-US" baseline="30000" dirty="0">
                <a:solidFill>
                  <a:schemeClr val="bg1"/>
                </a:solidFill>
              </a:rPr>
              <a:t>RD</a:t>
            </a:r>
            <a:r>
              <a:rPr lang="en-US" dirty="0">
                <a:solidFill>
                  <a:schemeClr val="bg1"/>
                </a:solidFill>
              </a:rPr>
              <a:t> INTERNATIONAL </a:t>
            </a:r>
            <a:r>
              <a:rPr lang="id-ID" dirty="0">
                <a:solidFill>
                  <a:schemeClr val="bg1"/>
                </a:solidFill>
              </a:rPr>
              <a:t/>
            </a:r>
            <a:br>
              <a:rPr lang="id-ID" dirty="0">
                <a:solidFill>
                  <a:schemeClr val="bg1"/>
                </a:solidFill>
              </a:rPr>
            </a:br>
            <a:r>
              <a:rPr lang="en-US" dirty="0">
                <a:solidFill>
                  <a:schemeClr val="bg1"/>
                </a:solidFill>
              </a:rPr>
              <a:t>CONFERENCE ON EDUCATION INNOVTION </a:t>
            </a:r>
            <a:r>
              <a:rPr lang="en-US" dirty="0" smtClean="0">
                <a:solidFill>
                  <a:schemeClr val="bg1"/>
                </a:solidFill>
              </a:rPr>
              <a:t>2</a:t>
            </a:r>
            <a:endParaRPr lang="en-US" dirty="0">
              <a:solidFill>
                <a:schemeClr val="bg1"/>
              </a:solidFill>
            </a:endParaRPr>
          </a:p>
        </p:txBody>
      </p:sp>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09600" y="381000"/>
            <a:ext cx="2286000" cy="21336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 Box 2"/>
          <p:cNvSpPr txBox="1">
            <a:spLocks noChangeArrowheads="1"/>
          </p:cNvSpPr>
          <p:nvPr/>
        </p:nvSpPr>
        <p:spPr bwMode="auto">
          <a:xfrm>
            <a:off x="0" y="0"/>
            <a:ext cx="9052559" cy="781752"/>
          </a:xfrm>
          <a:prstGeom prst="rect">
            <a:avLst/>
          </a:prstGeom>
          <a:solidFill>
            <a:srgbClr val="0070C0"/>
          </a:solidFill>
          <a:ln w="38100">
            <a:noFill/>
            <a:miter lim="800000"/>
            <a:headEnd/>
            <a:tailEnd/>
          </a:ln>
          <a:effectLst/>
        </p:spPr>
        <p:txBody>
          <a:bodyPr wrap="square">
            <a:spAutoFit/>
          </a:bodyPr>
          <a:lstStyle/>
          <a:p>
            <a:pPr algn="ctr">
              <a:lnSpc>
                <a:spcPct val="80000"/>
              </a:lnSpc>
              <a:defRPr/>
            </a:pPr>
            <a:r>
              <a:rPr lang="en-US" sz="2800" b="1" dirty="0" smtClean="0">
                <a:solidFill>
                  <a:schemeClr val="bg1"/>
                </a:solidFill>
                <a:latin typeface="Arial Narrow" pitchFamily="34" charset="0"/>
              </a:rPr>
              <a:t>INNOVATIONS IN VOCATIONAL EDUCATION </a:t>
            </a:r>
          </a:p>
          <a:p>
            <a:pPr algn="ctr">
              <a:lnSpc>
                <a:spcPct val="80000"/>
              </a:lnSpc>
              <a:defRPr/>
            </a:pPr>
            <a:r>
              <a:rPr lang="en-US" sz="2800" b="1" dirty="0" smtClean="0">
                <a:solidFill>
                  <a:schemeClr val="bg1"/>
                </a:solidFill>
                <a:latin typeface="Arial Narrow" pitchFamily="34" charset="0"/>
              </a:rPr>
              <a:t>AND TRAINING</a:t>
            </a:r>
          </a:p>
        </p:txBody>
      </p:sp>
      <p:sp>
        <p:nvSpPr>
          <p:cNvPr id="73" name="AutoShape 38"/>
          <p:cNvSpPr>
            <a:spLocks noChangeArrowheads="1"/>
          </p:cNvSpPr>
          <p:nvPr/>
        </p:nvSpPr>
        <p:spPr bwMode="auto">
          <a:xfrm>
            <a:off x="2362201" y="2933700"/>
            <a:ext cx="2178626" cy="1790700"/>
          </a:xfrm>
          <a:prstGeom prst="roundRect">
            <a:avLst>
              <a:gd name="adj" fmla="val 16667"/>
            </a:avLst>
          </a:prstGeom>
          <a:solidFill>
            <a:srgbClr val="080808"/>
          </a:solidFill>
          <a:ln w="9525">
            <a:noFill/>
            <a:round/>
            <a:headEnd/>
            <a:tailEnd/>
          </a:ln>
          <a:effectLst/>
          <a:scene3d>
            <a:camera prst="orthographicFront"/>
            <a:lightRig rig="threePt" dir="t"/>
          </a:scene3d>
          <a:sp3d>
            <a:bevelT w="114300" prst="artDeco"/>
          </a:sp3d>
        </p:spPr>
        <p:txBody>
          <a:bodyPr wrap="none" anchor="ctr"/>
          <a:lstStyle/>
          <a:p>
            <a:pPr algn="ctr">
              <a:lnSpc>
                <a:spcPct val="90000"/>
              </a:lnSpc>
              <a:defRPr/>
            </a:pPr>
            <a:r>
              <a:rPr lang="en-US" sz="2400" b="1" dirty="0" smtClean="0">
                <a:solidFill>
                  <a:schemeClr val="bg1"/>
                </a:solidFill>
                <a:latin typeface="Arial Narrow" pitchFamily="34" charset="0"/>
              </a:rPr>
              <a:t>VOCATIONAL</a:t>
            </a:r>
          </a:p>
          <a:p>
            <a:pPr algn="ctr">
              <a:lnSpc>
                <a:spcPct val="90000"/>
              </a:lnSpc>
              <a:defRPr/>
            </a:pPr>
            <a:r>
              <a:rPr lang="en-US" sz="2400" b="1" dirty="0" smtClean="0">
                <a:solidFill>
                  <a:schemeClr val="bg1"/>
                </a:solidFill>
                <a:latin typeface="Arial Narrow" pitchFamily="34" charset="0"/>
              </a:rPr>
              <a:t>EDUCATION</a:t>
            </a:r>
          </a:p>
          <a:p>
            <a:pPr algn="ctr">
              <a:lnSpc>
                <a:spcPct val="90000"/>
              </a:lnSpc>
              <a:defRPr/>
            </a:pPr>
            <a:r>
              <a:rPr lang="en-US" sz="2400" b="1" dirty="0" smtClean="0">
                <a:solidFill>
                  <a:schemeClr val="bg1"/>
                </a:solidFill>
                <a:latin typeface="Arial Narrow" pitchFamily="34" charset="0"/>
              </a:rPr>
              <a:t>AND TRAINING </a:t>
            </a:r>
          </a:p>
          <a:p>
            <a:pPr algn="ctr">
              <a:lnSpc>
                <a:spcPct val="90000"/>
              </a:lnSpc>
              <a:defRPr/>
            </a:pPr>
            <a:endParaRPr lang="en-US" sz="2400" b="1" dirty="0">
              <a:solidFill>
                <a:schemeClr val="bg1"/>
              </a:solidFill>
              <a:latin typeface="Arial Narrow" pitchFamily="34" charset="0"/>
            </a:endParaRPr>
          </a:p>
        </p:txBody>
      </p:sp>
      <p:sp>
        <p:nvSpPr>
          <p:cNvPr id="74" name="AutoShape 36"/>
          <p:cNvSpPr>
            <a:spLocks noChangeArrowheads="1"/>
          </p:cNvSpPr>
          <p:nvPr/>
        </p:nvSpPr>
        <p:spPr bwMode="auto">
          <a:xfrm>
            <a:off x="5257800" y="3276600"/>
            <a:ext cx="1371600" cy="1219200"/>
          </a:xfrm>
          <a:prstGeom prst="roundRect">
            <a:avLst>
              <a:gd name="adj" fmla="val 16667"/>
            </a:avLst>
          </a:prstGeo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2700000" scaled="0"/>
            <a:tileRect/>
          </a:gradFill>
          <a:ln w="9525">
            <a:noFill/>
            <a:round/>
            <a:headEnd/>
            <a:tailEnd/>
          </a:ln>
          <a:effectLst/>
          <a:scene3d>
            <a:camera prst="orthographicFront"/>
            <a:lightRig rig="threePt" dir="t"/>
          </a:scene3d>
          <a:sp3d>
            <a:bevelT w="114300" prst="artDeco"/>
          </a:sp3d>
        </p:spPr>
        <p:txBody>
          <a:bodyPr wrap="none" anchor="ctr"/>
          <a:lstStyle/>
          <a:p>
            <a:pPr algn="ctr">
              <a:defRPr/>
            </a:pPr>
            <a:r>
              <a:rPr lang="en-US" sz="2200" b="1" dirty="0" smtClean="0">
                <a:latin typeface="Arial Narrow" pitchFamily="34" charset="0"/>
              </a:rPr>
              <a:t>Graduates</a:t>
            </a:r>
            <a:endParaRPr lang="en-US" sz="2200" b="1" dirty="0">
              <a:latin typeface="Arial Narrow" pitchFamily="34" charset="0"/>
            </a:endParaRPr>
          </a:p>
        </p:txBody>
      </p:sp>
      <p:sp>
        <p:nvSpPr>
          <p:cNvPr id="77" name="AutoShape 41"/>
          <p:cNvSpPr>
            <a:spLocks noChangeArrowheads="1"/>
          </p:cNvSpPr>
          <p:nvPr/>
        </p:nvSpPr>
        <p:spPr bwMode="auto">
          <a:xfrm>
            <a:off x="7315200" y="3276600"/>
            <a:ext cx="1600200" cy="1219200"/>
          </a:xfrm>
          <a:prstGeom prst="roundRect">
            <a:avLst>
              <a:gd name="adj" fmla="val 16667"/>
            </a:avLst>
          </a:prstGeom>
          <a:solidFill>
            <a:srgbClr val="0070C0"/>
          </a:solidFill>
          <a:ln w="9525">
            <a:noFill/>
            <a:round/>
            <a:headEnd/>
            <a:tailEnd/>
          </a:ln>
          <a:effectLst/>
          <a:scene3d>
            <a:camera prst="orthographicFront"/>
            <a:lightRig rig="threePt" dir="t"/>
          </a:scene3d>
          <a:sp3d>
            <a:bevelT w="114300" prst="artDeco"/>
          </a:sp3d>
        </p:spPr>
        <p:txBody>
          <a:bodyPr wrap="none" anchor="ctr"/>
          <a:lstStyle/>
          <a:p>
            <a:pPr algn="ctr">
              <a:lnSpc>
                <a:spcPct val="90000"/>
              </a:lnSpc>
              <a:defRPr/>
            </a:pPr>
            <a:r>
              <a:rPr lang="en-US" sz="2400" b="1" dirty="0" err="1" smtClean="0">
                <a:solidFill>
                  <a:schemeClr val="bg1"/>
                </a:solidFill>
                <a:latin typeface="Arial Narrow" pitchFamily="34" charset="0"/>
              </a:rPr>
              <a:t>Industriy</a:t>
            </a:r>
            <a:endParaRPr lang="en-US" sz="2400" b="1" dirty="0" smtClean="0">
              <a:solidFill>
                <a:schemeClr val="bg1"/>
              </a:solidFill>
              <a:latin typeface="Arial Narrow" pitchFamily="34" charset="0"/>
            </a:endParaRPr>
          </a:p>
          <a:p>
            <a:pPr algn="ctr">
              <a:lnSpc>
                <a:spcPct val="90000"/>
              </a:lnSpc>
              <a:defRPr/>
            </a:pPr>
            <a:r>
              <a:rPr lang="en-US" sz="2400" b="1" dirty="0" smtClean="0">
                <a:solidFill>
                  <a:schemeClr val="bg1"/>
                </a:solidFill>
                <a:latin typeface="Arial Narrow" pitchFamily="34" charset="0"/>
              </a:rPr>
              <a:t>4.0</a:t>
            </a:r>
            <a:endParaRPr lang="en-US" sz="2400" b="1" dirty="0">
              <a:solidFill>
                <a:schemeClr val="bg1"/>
              </a:solidFill>
              <a:latin typeface="Arial Narrow" pitchFamily="34" charset="0"/>
            </a:endParaRPr>
          </a:p>
        </p:txBody>
      </p:sp>
      <p:sp>
        <p:nvSpPr>
          <p:cNvPr id="87" name="AutoShape 38"/>
          <p:cNvSpPr>
            <a:spLocks noChangeArrowheads="1"/>
          </p:cNvSpPr>
          <p:nvPr/>
        </p:nvSpPr>
        <p:spPr bwMode="auto">
          <a:xfrm>
            <a:off x="381001" y="3276600"/>
            <a:ext cx="1295400" cy="1104900"/>
          </a:xfrm>
          <a:prstGeom prst="roundRect">
            <a:avLst>
              <a:gd name="adj" fmla="val 16667"/>
            </a:avLst>
          </a:prstGeom>
          <a:solidFill>
            <a:srgbClr val="FF0000"/>
          </a:solidFill>
          <a:ln w="9525">
            <a:noFill/>
            <a:round/>
            <a:headEnd/>
            <a:tailEnd/>
          </a:ln>
          <a:effectLst/>
          <a:scene3d>
            <a:camera prst="orthographicFront"/>
            <a:lightRig rig="threePt" dir="t"/>
          </a:scene3d>
          <a:sp3d>
            <a:bevelT w="114300" prst="artDeco"/>
          </a:sp3d>
        </p:spPr>
        <p:txBody>
          <a:bodyPr wrap="none" anchor="ctr"/>
          <a:lstStyle/>
          <a:p>
            <a:pPr algn="ctr">
              <a:lnSpc>
                <a:spcPct val="90000"/>
              </a:lnSpc>
              <a:defRPr/>
            </a:pPr>
            <a:r>
              <a:rPr lang="en-US" sz="2200" b="1" dirty="0" smtClean="0">
                <a:solidFill>
                  <a:schemeClr val="bg1"/>
                </a:solidFill>
                <a:latin typeface="Arial Narrow" pitchFamily="34" charset="0"/>
              </a:rPr>
              <a:t>Inputs</a:t>
            </a:r>
          </a:p>
        </p:txBody>
      </p:sp>
      <p:sp>
        <p:nvSpPr>
          <p:cNvPr id="88" name="AutoShape 34"/>
          <p:cNvSpPr>
            <a:spLocks noChangeArrowheads="1"/>
          </p:cNvSpPr>
          <p:nvPr/>
        </p:nvSpPr>
        <p:spPr bwMode="auto">
          <a:xfrm>
            <a:off x="2483774" y="5029200"/>
            <a:ext cx="1935479" cy="1066800"/>
          </a:xfrm>
          <a:prstGeom prst="roundRect">
            <a:avLst>
              <a:gd name="adj" fmla="val 16667"/>
            </a:avLst>
          </a:prstGeom>
          <a:solidFill>
            <a:schemeClr val="bg2">
              <a:lumMod val="50000"/>
            </a:schemeClr>
          </a:solidFill>
          <a:ln w="9525">
            <a:noFill/>
            <a:round/>
            <a:headEnd/>
            <a:tailEnd/>
          </a:ln>
          <a:effectLst/>
          <a:scene3d>
            <a:camera prst="orthographicFront"/>
            <a:lightRig rig="threePt" dir="t"/>
          </a:scene3d>
          <a:sp3d>
            <a:bevelT w="114300" prst="artDeco"/>
          </a:sp3d>
        </p:spPr>
        <p:txBody>
          <a:bodyPr wrap="none" anchor="ctr"/>
          <a:lstStyle/>
          <a:p>
            <a:pPr algn="ctr">
              <a:defRPr/>
            </a:pPr>
            <a:r>
              <a:rPr lang="en-US" sz="2200" b="1" dirty="0" smtClean="0">
                <a:solidFill>
                  <a:schemeClr val="bg1"/>
                </a:solidFill>
                <a:latin typeface="Arial Narrow" pitchFamily="34" charset="0"/>
              </a:rPr>
              <a:t>Learning</a:t>
            </a:r>
          </a:p>
        </p:txBody>
      </p:sp>
      <p:cxnSp>
        <p:nvCxnSpPr>
          <p:cNvPr id="101" name="Straight Arrow Connector 100"/>
          <p:cNvCxnSpPr>
            <a:stCxn id="74" idx="3"/>
            <a:endCxn id="77" idx="1"/>
          </p:cNvCxnSpPr>
          <p:nvPr/>
        </p:nvCxnSpPr>
        <p:spPr>
          <a:xfrm>
            <a:off x="6629400" y="3886200"/>
            <a:ext cx="6858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2" name="Rounded Rectangle 51"/>
          <p:cNvSpPr/>
          <p:nvPr/>
        </p:nvSpPr>
        <p:spPr>
          <a:xfrm>
            <a:off x="2483774" y="1447800"/>
            <a:ext cx="1783426" cy="1124652"/>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Management</a:t>
            </a:r>
          </a:p>
        </p:txBody>
      </p:sp>
      <p:cxnSp>
        <p:nvCxnSpPr>
          <p:cNvPr id="4" name="Straight Arrow Connector 3"/>
          <p:cNvCxnSpPr>
            <a:stCxn id="52" idx="2"/>
          </p:cNvCxnSpPr>
          <p:nvPr/>
        </p:nvCxnSpPr>
        <p:spPr>
          <a:xfrm>
            <a:off x="3375487" y="2572452"/>
            <a:ext cx="53513" cy="3612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73" idx="1"/>
          </p:cNvCxnSpPr>
          <p:nvPr/>
        </p:nvCxnSpPr>
        <p:spPr>
          <a:xfrm>
            <a:off x="1676401" y="3800826"/>
            <a:ext cx="685800" cy="282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74" idx="1"/>
          </p:cNvCxnSpPr>
          <p:nvPr/>
        </p:nvCxnSpPr>
        <p:spPr>
          <a:xfrm>
            <a:off x="4526279" y="3886200"/>
            <a:ext cx="73152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88" idx="0"/>
          </p:cNvCxnSpPr>
          <p:nvPr/>
        </p:nvCxnSpPr>
        <p:spPr>
          <a:xfrm flipH="1" flipV="1">
            <a:off x="3451513" y="4724400"/>
            <a:ext cx="1" cy="3048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267200" y="1986490"/>
            <a:ext cx="3905250" cy="8537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943600" y="2071862"/>
            <a:ext cx="0" cy="12047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115300" y="2029176"/>
            <a:ext cx="38100" cy="12474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1887200" y="3276600"/>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26527" y="5562600"/>
            <a:ext cx="372687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5943600" y="4495800"/>
            <a:ext cx="0" cy="10668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8153400" y="4495800"/>
            <a:ext cx="0" cy="10668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3698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500" fill="hold"/>
                                        <p:tgtEl>
                                          <p:spTgt spid="61"/>
                                        </p:tgtEl>
                                        <p:attrNameLst>
                                          <p:attrName>ppt_w</p:attrName>
                                        </p:attrNameLst>
                                      </p:cBhvr>
                                      <p:tavLst>
                                        <p:tav tm="0">
                                          <p:val>
                                            <p:fltVal val="0"/>
                                          </p:val>
                                        </p:tav>
                                        <p:tav tm="100000">
                                          <p:val>
                                            <p:strVal val="#ppt_w"/>
                                          </p:val>
                                        </p:tav>
                                      </p:tavLst>
                                    </p:anim>
                                    <p:anim calcmode="lin" valueType="num">
                                      <p:cBhvr>
                                        <p:cTn id="8" dur="500" fill="hold"/>
                                        <p:tgtEl>
                                          <p:spTgt spid="6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4" presetClass="entr" presetSubtype="16" fill="hold" grpId="0" nodeType="after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box(in)">
                                      <p:cBhvr>
                                        <p:cTn id="12" dur="500"/>
                                        <p:tgtEl>
                                          <p:spTgt spid="87"/>
                                        </p:tgtEl>
                                      </p:cBhvr>
                                    </p:animEffect>
                                  </p:childTnLst>
                                </p:cTn>
                              </p:par>
                            </p:childTnLst>
                          </p:cTn>
                        </p:par>
                        <p:par>
                          <p:cTn id="13" fill="hold">
                            <p:stCondLst>
                              <p:cond delay="1000"/>
                            </p:stCondLst>
                            <p:childTnLst>
                              <p:par>
                                <p:cTn id="14" presetID="4" presetClass="entr" presetSubtype="16" fill="hold" grpId="0" nodeType="afterEffect">
                                  <p:stCondLst>
                                    <p:cond delay="0"/>
                                  </p:stCondLst>
                                  <p:childTnLst>
                                    <p:set>
                                      <p:cBhvr>
                                        <p:cTn id="15" dur="1" fill="hold">
                                          <p:stCondLst>
                                            <p:cond delay="0"/>
                                          </p:stCondLst>
                                        </p:cTn>
                                        <p:tgtEl>
                                          <p:spTgt spid="73"/>
                                        </p:tgtEl>
                                        <p:attrNameLst>
                                          <p:attrName>style.visibility</p:attrName>
                                        </p:attrNameLst>
                                      </p:cBhvr>
                                      <p:to>
                                        <p:strVal val="visible"/>
                                      </p:to>
                                    </p:set>
                                    <p:animEffect transition="in" filter="box(in)">
                                      <p:cBhvr>
                                        <p:cTn id="16" dur="500"/>
                                        <p:tgtEl>
                                          <p:spTgt spid="73"/>
                                        </p:tgtEl>
                                      </p:cBhvr>
                                    </p:animEffect>
                                  </p:childTnLst>
                                </p:cTn>
                              </p:par>
                            </p:childTnLst>
                          </p:cTn>
                        </p:par>
                        <p:par>
                          <p:cTn id="17" fill="hold">
                            <p:stCondLst>
                              <p:cond delay="1500"/>
                            </p:stCondLst>
                            <p:childTnLst>
                              <p:par>
                                <p:cTn id="18" presetID="3" presetClass="entr" presetSubtype="10" fill="hold" grpId="0" nodeType="afterEffect">
                                  <p:stCondLst>
                                    <p:cond delay="0"/>
                                  </p:stCondLst>
                                  <p:childTnLst>
                                    <p:set>
                                      <p:cBhvr>
                                        <p:cTn id="19" dur="1" fill="hold">
                                          <p:stCondLst>
                                            <p:cond delay="0"/>
                                          </p:stCondLst>
                                        </p:cTn>
                                        <p:tgtEl>
                                          <p:spTgt spid="88"/>
                                        </p:tgtEl>
                                        <p:attrNameLst>
                                          <p:attrName>style.visibility</p:attrName>
                                        </p:attrNameLst>
                                      </p:cBhvr>
                                      <p:to>
                                        <p:strVal val="visible"/>
                                      </p:to>
                                    </p:set>
                                    <p:animEffect transition="in" filter="blinds(horizontal)">
                                      <p:cBhvr>
                                        <p:cTn id="20" dur="500"/>
                                        <p:tgtEl>
                                          <p:spTgt spid="88"/>
                                        </p:tgtEl>
                                      </p:cBhvr>
                                    </p:animEffect>
                                  </p:childTnLst>
                                </p:cTn>
                              </p:par>
                            </p:childTnLst>
                          </p:cTn>
                        </p:par>
                        <p:par>
                          <p:cTn id="21" fill="hold">
                            <p:stCondLst>
                              <p:cond delay="2000"/>
                            </p:stCondLst>
                            <p:childTnLst>
                              <p:par>
                                <p:cTn id="22" presetID="4" presetClass="entr" presetSubtype="16"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box(in)">
                                      <p:cBhvr>
                                        <p:cTn id="24" dur="500"/>
                                        <p:tgtEl>
                                          <p:spTgt spid="74"/>
                                        </p:tgtEl>
                                      </p:cBhvr>
                                    </p:animEffect>
                                  </p:childTnLst>
                                </p:cTn>
                              </p:par>
                            </p:childTnLst>
                          </p:cTn>
                        </p:par>
                        <p:par>
                          <p:cTn id="25" fill="hold">
                            <p:stCondLst>
                              <p:cond delay="2500"/>
                            </p:stCondLst>
                            <p:childTnLst>
                              <p:par>
                                <p:cTn id="26" presetID="5" presetClass="entr" presetSubtype="10" fill="hold" nodeType="afterEffect">
                                  <p:stCondLst>
                                    <p:cond delay="0"/>
                                  </p:stCondLst>
                                  <p:childTnLst>
                                    <p:set>
                                      <p:cBhvr>
                                        <p:cTn id="27" dur="1" fill="hold">
                                          <p:stCondLst>
                                            <p:cond delay="0"/>
                                          </p:stCondLst>
                                        </p:cTn>
                                        <p:tgtEl>
                                          <p:spTgt spid="101"/>
                                        </p:tgtEl>
                                        <p:attrNameLst>
                                          <p:attrName>style.visibility</p:attrName>
                                        </p:attrNameLst>
                                      </p:cBhvr>
                                      <p:to>
                                        <p:strVal val="visible"/>
                                      </p:to>
                                    </p:set>
                                    <p:animEffect transition="in" filter="checkerboard(across)">
                                      <p:cBhvr>
                                        <p:cTn id="28" dur="500"/>
                                        <p:tgtEl>
                                          <p:spTgt spid="101"/>
                                        </p:tgtEl>
                                      </p:cBhvr>
                                    </p:animEffect>
                                  </p:childTnLst>
                                </p:cTn>
                              </p:par>
                            </p:childTnLst>
                          </p:cTn>
                        </p:par>
                        <p:par>
                          <p:cTn id="29" fill="hold">
                            <p:stCondLst>
                              <p:cond delay="3000"/>
                            </p:stCondLst>
                            <p:childTnLst>
                              <p:par>
                                <p:cTn id="30" presetID="8" presetClass="entr" presetSubtype="16" fill="hold" grpId="0" nodeType="after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diamond(in)">
                                      <p:cBhvr>
                                        <p:cTn id="32" dur="2000"/>
                                        <p:tgtEl>
                                          <p:spTgt spid="52"/>
                                        </p:tgtEl>
                                      </p:cBhvr>
                                    </p:animEffect>
                                  </p:childTnLst>
                                </p:cTn>
                              </p:par>
                            </p:childTnLst>
                          </p:cTn>
                        </p:par>
                        <p:par>
                          <p:cTn id="33" fill="hold">
                            <p:stCondLst>
                              <p:cond delay="5000"/>
                            </p:stCondLst>
                            <p:childTnLst>
                              <p:par>
                                <p:cTn id="34" presetID="8" presetClass="entr" presetSubtype="16" fill="hold" grpId="0" nodeType="afterEffect">
                                  <p:stCondLst>
                                    <p:cond delay="0"/>
                                  </p:stCondLst>
                                  <p:childTnLst>
                                    <p:set>
                                      <p:cBhvr>
                                        <p:cTn id="35" dur="1" fill="hold">
                                          <p:stCondLst>
                                            <p:cond delay="0"/>
                                          </p:stCondLst>
                                        </p:cTn>
                                        <p:tgtEl>
                                          <p:spTgt spid="77"/>
                                        </p:tgtEl>
                                        <p:attrNameLst>
                                          <p:attrName>style.visibility</p:attrName>
                                        </p:attrNameLst>
                                      </p:cBhvr>
                                      <p:to>
                                        <p:strVal val="visible"/>
                                      </p:to>
                                    </p:set>
                                    <p:animEffect transition="in" filter="diamond(in)">
                                      <p:cBhvr>
                                        <p:cTn id="36" dur="20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73" grpId="0" animBg="1"/>
      <p:bldP spid="74" grpId="0" animBg="1"/>
      <p:bldP spid="77" grpId="0" animBg="1"/>
      <p:bldP spid="87" grpId="0" animBg="1"/>
      <p:bldP spid="88" grpId="0" animBg="1"/>
      <p:bldP spid="5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 Box 2"/>
          <p:cNvSpPr txBox="1">
            <a:spLocks noChangeArrowheads="1"/>
          </p:cNvSpPr>
          <p:nvPr/>
        </p:nvSpPr>
        <p:spPr bwMode="auto">
          <a:xfrm>
            <a:off x="0" y="152400"/>
            <a:ext cx="9052559" cy="1077218"/>
          </a:xfrm>
          <a:prstGeom prst="rect">
            <a:avLst/>
          </a:prstGeom>
          <a:solidFill>
            <a:srgbClr val="0070C0"/>
          </a:solidFill>
          <a:ln w="38100">
            <a:noFill/>
            <a:miter lim="800000"/>
            <a:headEnd/>
            <a:tailEnd/>
          </a:ln>
          <a:effectLst/>
        </p:spPr>
        <p:txBody>
          <a:bodyPr wrap="square">
            <a:spAutoFit/>
          </a:bodyPr>
          <a:lstStyle/>
          <a:p>
            <a:pPr algn="ctr">
              <a:lnSpc>
                <a:spcPct val="80000"/>
              </a:lnSpc>
              <a:defRPr/>
            </a:pPr>
            <a:r>
              <a:rPr lang="en-US" sz="2800" b="1" dirty="0" smtClean="0">
                <a:solidFill>
                  <a:schemeClr val="bg1"/>
                </a:solidFill>
                <a:latin typeface="Arial Narrow" pitchFamily="34" charset="0"/>
              </a:rPr>
              <a:t>EXAMPLE OF INNOVATON IN PLANNING APPROACH: </a:t>
            </a:r>
          </a:p>
          <a:p>
            <a:pPr algn="ctr">
              <a:lnSpc>
                <a:spcPct val="80000"/>
              </a:lnSpc>
              <a:defRPr/>
            </a:pPr>
            <a:r>
              <a:rPr lang="en-US" sz="2800" b="1" dirty="0" smtClean="0">
                <a:solidFill>
                  <a:schemeClr val="bg1"/>
                </a:solidFill>
                <a:latin typeface="Arial Narrow" pitchFamily="34" charset="0"/>
              </a:rPr>
              <a:t>REVERSE PLANNING STEPS</a:t>
            </a:r>
          </a:p>
          <a:p>
            <a:pPr algn="ctr">
              <a:lnSpc>
                <a:spcPct val="80000"/>
              </a:lnSpc>
              <a:defRPr/>
            </a:pPr>
            <a:r>
              <a:rPr lang="en-US" sz="2400" b="1" dirty="0" smtClean="0">
                <a:solidFill>
                  <a:schemeClr val="bg1"/>
                </a:solidFill>
                <a:latin typeface="Arial Narrow" pitchFamily="34" charset="0"/>
              </a:rPr>
              <a:t>(FROM DOWNSTREAM TO UPSTREAM)</a:t>
            </a:r>
          </a:p>
        </p:txBody>
      </p:sp>
      <p:sp>
        <p:nvSpPr>
          <p:cNvPr id="73" name="AutoShape 38"/>
          <p:cNvSpPr>
            <a:spLocks noChangeArrowheads="1"/>
          </p:cNvSpPr>
          <p:nvPr/>
        </p:nvSpPr>
        <p:spPr bwMode="auto">
          <a:xfrm>
            <a:off x="1935482" y="3238500"/>
            <a:ext cx="1347352" cy="1219200"/>
          </a:xfrm>
          <a:prstGeom prst="roundRect">
            <a:avLst>
              <a:gd name="adj" fmla="val 16667"/>
            </a:avLst>
          </a:prstGeom>
          <a:solidFill>
            <a:srgbClr val="080808"/>
          </a:solidFill>
          <a:ln w="9525">
            <a:noFill/>
            <a:round/>
            <a:headEnd/>
            <a:tailEnd/>
          </a:ln>
          <a:effectLst/>
          <a:scene3d>
            <a:camera prst="orthographicFront"/>
            <a:lightRig rig="threePt" dir="t"/>
          </a:scene3d>
          <a:sp3d>
            <a:bevelT w="114300" prst="artDeco"/>
          </a:sp3d>
        </p:spPr>
        <p:txBody>
          <a:bodyPr wrap="none" anchor="ctr"/>
          <a:lstStyle/>
          <a:p>
            <a:pPr algn="ctr">
              <a:lnSpc>
                <a:spcPct val="90000"/>
              </a:lnSpc>
              <a:defRPr/>
            </a:pPr>
            <a:endParaRPr lang="en-US" sz="2400" b="1" dirty="0" smtClean="0">
              <a:solidFill>
                <a:schemeClr val="bg1"/>
              </a:solidFill>
              <a:latin typeface="Arial Narrow" pitchFamily="34" charset="0"/>
            </a:endParaRPr>
          </a:p>
          <a:p>
            <a:pPr algn="ctr">
              <a:lnSpc>
                <a:spcPct val="90000"/>
              </a:lnSpc>
              <a:defRPr/>
            </a:pPr>
            <a:r>
              <a:rPr lang="en-US" sz="2000" dirty="0" smtClean="0">
                <a:solidFill>
                  <a:schemeClr val="bg1"/>
                </a:solidFill>
                <a:latin typeface="Arial Narrow" pitchFamily="34" charset="0"/>
              </a:rPr>
              <a:t>OUTCOME</a:t>
            </a:r>
            <a:r>
              <a:rPr lang="en-US" sz="2400" b="1" dirty="0" smtClean="0">
                <a:solidFill>
                  <a:schemeClr val="bg1"/>
                </a:solidFill>
                <a:latin typeface="Arial Narrow" pitchFamily="34" charset="0"/>
              </a:rPr>
              <a:t> </a:t>
            </a:r>
          </a:p>
          <a:p>
            <a:pPr algn="ctr">
              <a:lnSpc>
                <a:spcPct val="90000"/>
              </a:lnSpc>
              <a:defRPr/>
            </a:pPr>
            <a:endParaRPr lang="en-US" sz="2400" b="1" dirty="0">
              <a:solidFill>
                <a:schemeClr val="bg1"/>
              </a:solidFill>
              <a:latin typeface="Arial Narrow" pitchFamily="34" charset="0"/>
            </a:endParaRPr>
          </a:p>
        </p:txBody>
      </p:sp>
      <p:sp>
        <p:nvSpPr>
          <p:cNvPr id="74" name="AutoShape 36"/>
          <p:cNvSpPr>
            <a:spLocks noChangeArrowheads="1"/>
          </p:cNvSpPr>
          <p:nvPr/>
        </p:nvSpPr>
        <p:spPr bwMode="auto">
          <a:xfrm>
            <a:off x="3781945" y="3255724"/>
            <a:ext cx="1371600" cy="1219200"/>
          </a:xfrm>
          <a:prstGeom prst="roundRect">
            <a:avLst>
              <a:gd name="adj" fmla="val 16667"/>
            </a:avLst>
          </a:prstGeo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2700000" scaled="0"/>
            <a:tileRect/>
          </a:gradFill>
          <a:ln w="9525">
            <a:noFill/>
            <a:round/>
            <a:headEnd/>
            <a:tailEnd/>
          </a:ln>
          <a:effectLst/>
          <a:scene3d>
            <a:camera prst="orthographicFront"/>
            <a:lightRig rig="threePt" dir="t"/>
          </a:scene3d>
          <a:sp3d>
            <a:bevelT w="114300" prst="artDeco"/>
          </a:sp3d>
        </p:spPr>
        <p:txBody>
          <a:bodyPr wrap="none" anchor="ctr"/>
          <a:lstStyle/>
          <a:p>
            <a:pPr algn="ctr">
              <a:defRPr/>
            </a:pPr>
            <a:r>
              <a:rPr lang="en-US" sz="2200" b="1" dirty="0" smtClean="0">
                <a:latin typeface="Arial Narrow" pitchFamily="34" charset="0"/>
              </a:rPr>
              <a:t>OUTPUT</a:t>
            </a:r>
            <a:endParaRPr lang="en-US" sz="2200" b="1" dirty="0">
              <a:latin typeface="Arial Narrow" pitchFamily="34" charset="0"/>
            </a:endParaRPr>
          </a:p>
        </p:txBody>
      </p:sp>
      <p:sp>
        <p:nvSpPr>
          <p:cNvPr id="77" name="AutoShape 41"/>
          <p:cNvSpPr>
            <a:spLocks noChangeArrowheads="1"/>
          </p:cNvSpPr>
          <p:nvPr/>
        </p:nvSpPr>
        <p:spPr bwMode="auto">
          <a:xfrm>
            <a:off x="7551072" y="3255724"/>
            <a:ext cx="1501487" cy="1219200"/>
          </a:xfrm>
          <a:prstGeom prst="roundRect">
            <a:avLst>
              <a:gd name="adj" fmla="val 16667"/>
            </a:avLst>
          </a:prstGeom>
          <a:solidFill>
            <a:srgbClr val="0070C0"/>
          </a:solidFill>
          <a:ln w="9525">
            <a:noFill/>
            <a:round/>
            <a:headEnd/>
            <a:tailEnd/>
          </a:ln>
          <a:effectLst/>
          <a:scene3d>
            <a:camera prst="orthographicFront"/>
            <a:lightRig rig="threePt" dir="t"/>
          </a:scene3d>
          <a:sp3d>
            <a:bevelT w="114300" prst="artDeco"/>
          </a:sp3d>
        </p:spPr>
        <p:txBody>
          <a:bodyPr wrap="none" anchor="ctr"/>
          <a:lstStyle/>
          <a:p>
            <a:pPr algn="ctr">
              <a:lnSpc>
                <a:spcPct val="90000"/>
              </a:lnSpc>
              <a:defRPr/>
            </a:pPr>
            <a:r>
              <a:rPr lang="en-US" sz="2000" b="1" dirty="0" smtClean="0">
                <a:solidFill>
                  <a:schemeClr val="bg1"/>
                </a:solidFill>
                <a:latin typeface="Arial Narrow" pitchFamily="34" charset="0"/>
              </a:rPr>
              <a:t>INPUT</a:t>
            </a:r>
          </a:p>
        </p:txBody>
      </p:sp>
      <p:sp>
        <p:nvSpPr>
          <p:cNvPr id="87" name="AutoShape 38"/>
          <p:cNvSpPr>
            <a:spLocks noChangeArrowheads="1"/>
          </p:cNvSpPr>
          <p:nvPr/>
        </p:nvSpPr>
        <p:spPr bwMode="auto">
          <a:xfrm>
            <a:off x="224443" y="3248376"/>
            <a:ext cx="1295400" cy="1104900"/>
          </a:xfrm>
          <a:prstGeom prst="roundRect">
            <a:avLst>
              <a:gd name="adj" fmla="val 16667"/>
            </a:avLst>
          </a:prstGeom>
          <a:solidFill>
            <a:srgbClr val="FF0000"/>
          </a:solidFill>
          <a:ln w="9525">
            <a:noFill/>
            <a:round/>
            <a:headEnd/>
            <a:tailEnd/>
          </a:ln>
          <a:effectLst/>
          <a:scene3d>
            <a:camera prst="orthographicFront"/>
            <a:lightRig rig="threePt" dir="t"/>
          </a:scene3d>
          <a:sp3d>
            <a:bevelT w="114300" prst="artDeco"/>
          </a:sp3d>
        </p:spPr>
        <p:txBody>
          <a:bodyPr wrap="none" anchor="ctr"/>
          <a:lstStyle/>
          <a:p>
            <a:pPr algn="ctr">
              <a:lnSpc>
                <a:spcPct val="90000"/>
              </a:lnSpc>
              <a:defRPr/>
            </a:pPr>
            <a:r>
              <a:rPr lang="en-US" sz="2200" b="1" dirty="0" smtClean="0">
                <a:solidFill>
                  <a:schemeClr val="bg1"/>
                </a:solidFill>
                <a:latin typeface="Arial Narrow" pitchFamily="34" charset="0"/>
              </a:rPr>
              <a:t>IMPACT</a:t>
            </a:r>
          </a:p>
        </p:txBody>
      </p:sp>
      <p:cxnSp>
        <p:nvCxnSpPr>
          <p:cNvPr id="101" name="Straight Arrow Connector 100"/>
          <p:cNvCxnSpPr>
            <a:stCxn id="52" idx="3"/>
            <a:endCxn id="77" idx="1"/>
          </p:cNvCxnSpPr>
          <p:nvPr/>
        </p:nvCxnSpPr>
        <p:spPr>
          <a:xfrm>
            <a:off x="7085212" y="3848100"/>
            <a:ext cx="465860" cy="172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2" name="Rounded Rectangle 51"/>
          <p:cNvSpPr/>
          <p:nvPr/>
        </p:nvSpPr>
        <p:spPr>
          <a:xfrm>
            <a:off x="5680361" y="3238500"/>
            <a:ext cx="1404851" cy="12192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PROCESS</a:t>
            </a:r>
          </a:p>
        </p:txBody>
      </p:sp>
      <p:cxnSp>
        <p:nvCxnSpPr>
          <p:cNvPr id="8" name="Straight Arrow Connector 7"/>
          <p:cNvCxnSpPr>
            <a:endCxn id="73" idx="1"/>
          </p:cNvCxnSpPr>
          <p:nvPr/>
        </p:nvCxnSpPr>
        <p:spPr>
          <a:xfrm>
            <a:off x="1423379" y="3824369"/>
            <a:ext cx="512103" cy="237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74" idx="1"/>
          </p:cNvCxnSpPr>
          <p:nvPr/>
        </p:nvCxnSpPr>
        <p:spPr>
          <a:xfrm>
            <a:off x="3085753" y="3848006"/>
            <a:ext cx="696192" cy="1731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1887200" y="3276600"/>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153545" y="3886200"/>
            <a:ext cx="588126"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33373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500" fill="hold"/>
                                        <p:tgtEl>
                                          <p:spTgt spid="61"/>
                                        </p:tgtEl>
                                        <p:attrNameLst>
                                          <p:attrName>ppt_w</p:attrName>
                                        </p:attrNameLst>
                                      </p:cBhvr>
                                      <p:tavLst>
                                        <p:tav tm="0">
                                          <p:val>
                                            <p:fltVal val="0"/>
                                          </p:val>
                                        </p:tav>
                                        <p:tav tm="100000">
                                          <p:val>
                                            <p:strVal val="#ppt_w"/>
                                          </p:val>
                                        </p:tav>
                                      </p:tavLst>
                                    </p:anim>
                                    <p:anim calcmode="lin" valueType="num">
                                      <p:cBhvr>
                                        <p:cTn id="8" dur="500" fill="hold"/>
                                        <p:tgtEl>
                                          <p:spTgt spid="6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4" presetClass="entr" presetSubtype="16" fill="hold" grpId="0" nodeType="after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box(in)">
                                      <p:cBhvr>
                                        <p:cTn id="12" dur="500"/>
                                        <p:tgtEl>
                                          <p:spTgt spid="87"/>
                                        </p:tgtEl>
                                      </p:cBhvr>
                                    </p:animEffect>
                                  </p:childTnLst>
                                </p:cTn>
                              </p:par>
                            </p:childTnLst>
                          </p:cTn>
                        </p:par>
                        <p:par>
                          <p:cTn id="13" fill="hold">
                            <p:stCondLst>
                              <p:cond delay="1000"/>
                            </p:stCondLst>
                            <p:childTnLst>
                              <p:par>
                                <p:cTn id="14" presetID="4" presetClass="entr" presetSubtype="16" fill="hold" grpId="0" nodeType="afterEffect">
                                  <p:stCondLst>
                                    <p:cond delay="0"/>
                                  </p:stCondLst>
                                  <p:childTnLst>
                                    <p:set>
                                      <p:cBhvr>
                                        <p:cTn id="15" dur="1" fill="hold">
                                          <p:stCondLst>
                                            <p:cond delay="0"/>
                                          </p:stCondLst>
                                        </p:cTn>
                                        <p:tgtEl>
                                          <p:spTgt spid="73"/>
                                        </p:tgtEl>
                                        <p:attrNameLst>
                                          <p:attrName>style.visibility</p:attrName>
                                        </p:attrNameLst>
                                      </p:cBhvr>
                                      <p:to>
                                        <p:strVal val="visible"/>
                                      </p:to>
                                    </p:set>
                                    <p:animEffect transition="in" filter="box(in)">
                                      <p:cBhvr>
                                        <p:cTn id="16" dur="500"/>
                                        <p:tgtEl>
                                          <p:spTgt spid="73"/>
                                        </p:tgtEl>
                                      </p:cBhvr>
                                    </p:animEffect>
                                  </p:childTnLst>
                                </p:cTn>
                              </p:par>
                            </p:childTnLst>
                          </p:cTn>
                        </p:par>
                        <p:par>
                          <p:cTn id="17" fill="hold">
                            <p:stCondLst>
                              <p:cond delay="1500"/>
                            </p:stCondLst>
                            <p:childTnLst>
                              <p:par>
                                <p:cTn id="18" presetID="4" presetClass="entr" presetSubtype="16" fill="hold" grpId="0" nodeType="after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box(in)">
                                      <p:cBhvr>
                                        <p:cTn id="20" dur="500"/>
                                        <p:tgtEl>
                                          <p:spTgt spid="74"/>
                                        </p:tgtEl>
                                      </p:cBhvr>
                                    </p:animEffect>
                                  </p:childTnLst>
                                </p:cTn>
                              </p:par>
                            </p:childTnLst>
                          </p:cTn>
                        </p:par>
                        <p:par>
                          <p:cTn id="21" fill="hold">
                            <p:stCondLst>
                              <p:cond delay="2000"/>
                            </p:stCondLst>
                            <p:childTnLst>
                              <p:par>
                                <p:cTn id="22" presetID="5" presetClass="entr" presetSubtype="10" fill="hold" nodeType="afterEffect">
                                  <p:stCondLst>
                                    <p:cond delay="0"/>
                                  </p:stCondLst>
                                  <p:childTnLst>
                                    <p:set>
                                      <p:cBhvr>
                                        <p:cTn id="23" dur="1" fill="hold">
                                          <p:stCondLst>
                                            <p:cond delay="0"/>
                                          </p:stCondLst>
                                        </p:cTn>
                                        <p:tgtEl>
                                          <p:spTgt spid="101"/>
                                        </p:tgtEl>
                                        <p:attrNameLst>
                                          <p:attrName>style.visibility</p:attrName>
                                        </p:attrNameLst>
                                      </p:cBhvr>
                                      <p:to>
                                        <p:strVal val="visible"/>
                                      </p:to>
                                    </p:set>
                                    <p:animEffect transition="in" filter="checkerboard(across)">
                                      <p:cBhvr>
                                        <p:cTn id="24" dur="500"/>
                                        <p:tgtEl>
                                          <p:spTgt spid="101"/>
                                        </p:tgtEl>
                                      </p:cBhvr>
                                    </p:animEffect>
                                  </p:childTnLst>
                                </p:cTn>
                              </p:par>
                            </p:childTnLst>
                          </p:cTn>
                        </p:par>
                        <p:par>
                          <p:cTn id="25" fill="hold">
                            <p:stCondLst>
                              <p:cond delay="2500"/>
                            </p:stCondLst>
                            <p:childTnLst>
                              <p:par>
                                <p:cTn id="26" presetID="8" presetClass="entr" presetSubtype="16" fill="hold" grpId="0" nodeType="after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diamond(in)">
                                      <p:cBhvr>
                                        <p:cTn id="28" dur="2000"/>
                                        <p:tgtEl>
                                          <p:spTgt spid="52"/>
                                        </p:tgtEl>
                                      </p:cBhvr>
                                    </p:animEffect>
                                  </p:childTnLst>
                                </p:cTn>
                              </p:par>
                            </p:childTnLst>
                          </p:cTn>
                        </p:par>
                        <p:par>
                          <p:cTn id="29" fill="hold">
                            <p:stCondLst>
                              <p:cond delay="4500"/>
                            </p:stCondLst>
                            <p:childTnLst>
                              <p:par>
                                <p:cTn id="30" presetID="8" presetClass="entr" presetSubtype="16" fill="hold" grpId="0" nodeType="afterEffect">
                                  <p:stCondLst>
                                    <p:cond delay="0"/>
                                  </p:stCondLst>
                                  <p:childTnLst>
                                    <p:set>
                                      <p:cBhvr>
                                        <p:cTn id="31" dur="1" fill="hold">
                                          <p:stCondLst>
                                            <p:cond delay="0"/>
                                          </p:stCondLst>
                                        </p:cTn>
                                        <p:tgtEl>
                                          <p:spTgt spid="77"/>
                                        </p:tgtEl>
                                        <p:attrNameLst>
                                          <p:attrName>style.visibility</p:attrName>
                                        </p:attrNameLst>
                                      </p:cBhvr>
                                      <p:to>
                                        <p:strVal val="visible"/>
                                      </p:to>
                                    </p:set>
                                    <p:animEffect transition="in" filter="diamond(in)">
                                      <p:cBhvr>
                                        <p:cTn id="32" dur="20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73" grpId="0" animBg="1"/>
      <p:bldP spid="74" grpId="0" animBg="1"/>
      <p:bldP spid="77" grpId="0" animBg="1"/>
      <p:bldP spid="87" grpId="0" animBg="1"/>
      <p:bldP spid="5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228600"/>
            <a:ext cx="8534400" cy="1295400"/>
          </a:xfrm>
          <a:solidFill>
            <a:srgbClr val="000099"/>
          </a:solidFill>
        </p:spPr>
        <p:txBody>
          <a:bodyPr>
            <a:noAutofit/>
          </a:bodyPr>
          <a:lstStyle/>
          <a:p>
            <a:pPr algn="ctr" eaLnBrk="1" hangingPunct="1"/>
            <a:r>
              <a:rPr lang="en-US" sz="2800" b="1" dirty="0" smtClean="0">
                <a:solidFill>
                  <a:schemeClr val="bg1"/>
                </a:solidFill>
              </a:rPr>
              <a:t>VOCATIONAL LEARNING APPROACH</a:t>
            </a:r>
            <a:br>
              <a:rPr lang="en-US" sz="2800" b="1" dirty="0" smtClean="0">
                <a:solidFill>
                  <a:schemeClr val="bg1"/>
                </a:solidFill>
              </a:rPr>
            </a:br>
            <a:r>
              <a:rPr lang="en-US" sz="2000" b="1" dirty="0" smtClean="0">
                <a:solidFill>
                  <a:schemeClr val="bg1"/>
                </a:solidFill>
              </a:rPr>
              <a:t>(CATTS, FALK, &amp; WALLACE)</a:t>
            </a:r>
          </a:p>
        </p:txBody>
      </p:sp>
      <p:sp>
        <p:nvSpPr>
          <p:cNvPr id="11267" name="Rectangle 3"/>
          <p:cNvSpPr>
            <a:spLocks noGrp="1" noChangeArrowheads="1"/>
          </p:cNvSpPr>
          <p:nvPr>
            <p:ph type="body" idx="1"/>
          </p:nvPr>
        </p:nvSpPr>
        <p:spPr>
          <a:xfrm>
            <a:off x="380710" y="1066800"/>
            <a:ext cx="8458489" cy="5257800"/>
          </a:xfrm>
          <a:solidFill>
            <a:srgbClr val="66FFFF"/>
          </a:solidFill>
        </p:spPr>
        <p:txBody>
          <a:bodyPr>
            <a:normAutofit/>
          </a:bodyPr>
          <a:lstStyle/>
          <a:p>
            <a:pPr marL="1073150" indent="-742950">
              <a:buAutoNum type="arabicPeriod"/>
            </a:pPr>
            <a:endParaRPr lang="en-US" sz="3600" dirty="0" smtClean="0"/>
          </a:p>
          <a:p>
            <a:pPr marL="1073150" indent="-742950">
              <a:buAutoNum type="arabicPeriod"/>
            </a:pPr>
            <a:r>
              <a:rPr lang="en-US" sz="4000" dirty="0" smtClean="0"/>
              <a:t>Creating </a:t>
            </a:r>
            <a:r>
              <a:rPr lang="en-US" sz="4000" dirty="0"/>
              <a:t>social partnership in </a:t>
            </a:r>
            <a:r>
              <a:rPr lang="en-US" sz="4000" dirty="0" smtClean="0"/>
              <a:t>learning</a:t>
            </a:r>
          </a:p>
          <a:p>
            <a:pPr marL="1073150" indent="-742950">
              <a:buAutoNum type="arabicPeriod"/>
            </a:pPr>
            <a:r>
              <a:rPr lang="en-US" sz="4000" dirty="0" smtClean="0"/>
              <a:t>Constructing </a:t>
            </a:r>
            <a:r>
              <a:rPr lang="en-US" sz="4000" dirty="0"/>
              <a:t>learners </a:t>
            </a:r>
            <a:r>
              <a:rPr lang="en-US" sz="4000" dirty="0" smtClean="0"/>
              <a:t>to become members </a:t>
            </a:r>
            <a:r>
              <a:rPr lang="en-US" sz="4000" dirty="0"/>
              <a:t>of </a:t>
            </a:r>
            <a:r>
              <a:rPr lang="en-US" sz="4000" dirty="0" smtClean="0"/>
              <a:t>networks</a:t>
            </a:r>
          </a:p>
          <a:p>
            <a:pPr marL="1073150" indent="-742950">
              <a:buAutoNum type="arabicPeriod"/>
            </a:pPr>
            <a:r>
              <a:rPr lang="en-US" sz="4000" dirty="0"/>
              <a:t>R</a:t>
            </a:r>
            <a:r>
              <a:rPr lang="en-US" sz="4000" dirty="0" smtClean="0"/>
              <a:t>egarding </a:t>
            </a:r>
            <a:r>
              <a:rPr lang="en-US" sz="4000" dirty="0"/>
              <a:t>competence a</a:t>
            </a:r>
            <a:r>
              <a:rPr lang="en-US" sz="4000" dirty="0" smtClean="0"/>
              <a:t>s </a:t>
            </a:r>
            <a:r>
              <a:rPr lang="en-US" sz="4000" dirty="0"/>
              <a:t>collection </a:t>
            </a:r>
            <a:r>
              <a:rPr lang="en-US" sz="4000" dirty="0" smtClean="0"/>
              <a:t>process</a:t>
            </a:r>
          </a:p>
        </p:txBody>
      </p:sp>
    </p:spTree>
    <p:extLst>
      <p:ext uri="{BB962C8B-B14F-4D97-AF65-F5344CB8AC3E}">
        <p14:creationId xmlns:p14="http://schemas.microsoft.com/office/powerpoint/2010/main" val="3938507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en-US" sz="2400" b="1" dirty="0" smtClean="0"/>
              <a:t>GROUNDED BUSINESS COACHING AS COLLECTIVE LEARNING</a:t>
            </a:r>
            <a:r>
              <a:rPr lang="en-US" sz="2000" b="1" dirty="0" smtClean="0"/>
              <a:t> </a:t>
            </a:r>
            <a:br>
              <a:rPr lang="en-US" sz="2000" b="1" dirty="0" smtClean="0"/>
            </a:br>
            <a:r>
              <a:rPr lang="en-US" sz="2000" b="1" dirty="0" smtClean="0"/>
              <a:t>(LAUNCHED BY MAGISTRA UTAMA) </a:t>
            </a:r>
            <a:endParaRPr lang="id-ID" sz="2000" dirty="0"/>
          </a:p>
        </p:txBody>
      </p:sp>
      <p:sp>
        <p:nvSpPr>
          <p:cNvPr id="3" name="Content Placeholder 2"/>
          <p:cNvSpPr>
            <a:spLocks noGrp="1"/>
          </p:cNvSpPr>
          <p:nvPr>
            <p:ph idx="1"/>
          </p:nvPr>
        </p:nvSpPr>
        <p:spPr>
          <a:xfrm>
            <a:off x="0" y="1219200"/>
            <a:ext cx="9144000" cy="5638800"/>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endParaRPr lang="en-US" dirty="0" smtClean="0"/>
          </a:p>
          <a:p>
            <a:pPr marL="0" indent="0">
              <a:buNone/>
            </a:pPr>
            <a:r>
              <a:rPr lang="en-US" dirty="0" smtClean="0"/>
              <a:t>Grounded </a:t>
            </a:r>
            <a:r>
              <a:rPr lang="en-US" dirty="0"/>
              <a:t>coaching is rooted from grounded theory in which for understanding the actual </a:t>
            </a:r>
            <a:r>
              <a:rPr lang="en-US" dirty="0" smtClean="0"/>
              <a:t>reality, </a:t>
            </a:r>
            <a:r>
              <a:rPr lang="en-US" dirty="0"/>
              <a:t>people have to act “grounded” in terms of finding data deeply and fundamentally until saturation. </a:t>
            </a:r>
            <a:endParaRPr lang="en-US" dirty="0" smtClean="0"/>
          </a:p>
          <a:p>
            <a:pPr marL="0" indent="0">
              <a:buNone/>
            </a:pPr>
            <a:r>
              <a:rPr lang="en-US" dirty="0"/>
              <a:t>I</a:t>
            </a:r>
            <a:r>
              <a:rPr lang="en-US" dirty="0" smtClean="0"/>
              <a:t>t </a:t>
            </a:r>
            <a:r>
              <a:rPr lang="en-US" dirty="0"/>
              <a:t>is noted that togetherness and love is an important energy. </a:t>
            </a:r>
            <a:endParaRPr lang="en-US" dirty="0" smtClean="0"/>
          </a:p>
          <a:p>
            <a:pPr marL="0" indent="0">
              <a:buNone/>
            </a:pPr>
            <a:r>
              <a:rPr lang="en-US" dirty="0" smtClean="0"/>
              <a:t>However</a:t>
            </a:r>
            <a:r>
              <a:rPr lang="en-US" dirty="0"/>
              <a:t>, to move resources leading to succeed it needs strong leadership, because leadership is the “spirit” of change and success.</a:t>
            </a:r>
          </a:p>
          <a:p>
            <a:pPr marL="0" indent="0">
              <a:buNone/>
            </a:pPr>
            <a:endParaRPr lang="id-ID" dirty="0"/>
          </a:p>
        </p:txBody>
      </p:sp>
    </p:spTree>
    <p:extLst>
      <p:ext uri="{BB962C8B-B14F-4D97-AF65-F5344CB8AC3E}">
        <p14:creationId xmlns:p14="http://schemas.microsoft.com/office/powerpoint/2010/main" val="282323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3">
                                            <p:bg/>
                                          </p:spTgt>
                                        </p:tgtEl>
                                        <p:attrNameLst>
                                          <p:attrName>style.visibility</p:attrName>
                                        </p:attrNameLst>
                                      </p:cBhvr>
                                      <p:to>
                                        <p:strVal val="visible"/>
                                      </p:to>
                                    </p:set>
                                    <p:animEffect transition="in" filter="fade">
                                      <p:cBhvr>
                                        <p:cTn id="16" dur="1000"/>
                                        <p:tgtEl>
                                          <p:spTgt spid="3">
                                            <p:bg/>
                                          </p:spTgt>
                                        </p:tgtEl>
                                      </p:cBhvr>
                                    </p:animEffect>
                                    <p:anim calcmode="lin" valueType="num">
                                      <p:cBhvr>
                                        <p:cTn id="17" dur="1000" fill="hold"/>
                                        <p:tgtEl>
                                          <p:spTgt spid="3">
                                            <p:bg/>
                                          </p:spTgt>
                                        </p:tgtEl>
                                        <p:attrNameLst>
                                          <p:attrName>ppt_x</p:attrName>
                                        </p:attrNameLst>
                                      </p:cBhvr>
                                      <p:tavLst>
                                        <p:tav tm="0">
                                          <p:val>
                                            <p:strVal val="#ppt_x"/>
                                          </p:val>
                                        </p:tav>
                                        <p:tav tm="100000">
                                          <p:val>
                                            <p:strVal val="#ppt_x"/>
                                          </p:val>
                                        </p:tav>
                                      </p:tavLst>
                                    </p:anim>
                                    <p:anim calcmode="lin" valueType="num">
                                      <p:cBhvr>
                                        <p:cTn id="18" dur="900" decel="100000" fill="hold"/>
                                        <p:tgtEl>
                                          <p:spTgt spid="3">
                                            <p:bg/>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3">
                                            <p:bg/>
                                          </p:spTgt>
                                        </p:tgtEl>
                                        <p:attrNameLst>
                                          <p:attrName>ppt_y</p:attrName>
                                        </p:attrNameLst>
                                      </p:cBhvr>
                                      <p:tavLst>
                                        <p:tav tm="0">
                                          <p:val>
                                            <p:strVal val="#ppt_y-.03"/>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7"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7"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D:\GBC XLI WA edit.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1000125"/>
            <a:ext cx="3829050" cy="477202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G:\PROPOSAL GBC AGUSTUS 2018\Proposal Agustus 2018-1.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3829050" y="1985962"/>
            <a:ext cx="5314950" cy="3786188"/>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noGrp="1"/>
          </p:cNvSpPr>
          <p:nvPr>
            <p:ph idx="1"/>
          </p:nvPr>
        </p:nvSpPr>
        <p:spPr>
          <a:xfrm>
            <a:off x="3829050" y="857251"/>
            <a:ext cx="5314950" cy="1200150"/>
          </a:xfrm>
          <a:prstGeom prst="rect">
            <a:avLst/>
          </a:prstGeom>
          <a:solidFill>
            <a:srgbClr val="FF0000"/>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altLang="en-US" sz="600" b="1" dirty="0">
              <a:solidFill>
                <a:schemeClr val="bg1"/>
              </a:solidFill>
              <a:latin typeface="Folio-Condensed" pitchFamily="34" charset="0"/>
            </a:endParaRPr>
          </a:p>
          <a:p>
            <a:pPr algn="ctr"/>
            <a:endParaRPr lang="en-US" altLang="en-US" sz="600" b="1" dirty="0">
              <a:solidFill>
                <a:schemeClr val="bg1"/>
              </a:solidFill>
              <a:latin typeface="Folio-Condensed" pitchFamily="34" charset="0"/>
            </a:endParaRPr>
          </a:p>
          <a:p>
            <a:pPr algn="ctr"/>
            <a:endParaRPr lang="en-US" altLang="en-US" sz="600" b="1" dirty="0">
              <a:solidFill>
                <a:schemeClr val="bg1"/>
              </a:solidFill>
              <a:latin typeface="Folio-Condensed" pitchFamily="34" charset="0"/>
            </a:endParaRPr>
          </a:p>
          <a:p>
            <a:pPr algn="ctr"/>
            <a:r>
              <a:rPr lang="en-US" altLang="en-US" sz="2700" b="1" dirty="0">
                <a:solidFill>
                  <a:schemeClr val="bg1"/>
                </a:solidFill>
                <a:latin typeface="Folio-Condensed" pitchFamily="34" charset="0"/>
              </a:rPr>
              <a:t>PARA OWNER, CEO DAN LEADER </a:t>
            </a:r>
          </a:p>
          <a:p>
            <a:pPr algn="ctr"/>
            <a:r>
              <a:rPr lang="en-US" altLang="en-US" sz="2700" b="1" dirty="0">
                <a:solidFill>
                  <a:schemeClr val="bg1"/>
                </a:solidFill>
                <a:latin typeface="Folio-Condensed" pitchFamily="34" charset="0"/>
              </a:rPr>
              <a:t>DI FORUM GROUNDED  BUSINESS  COACHING</a:t>
            </a:r>
          </a:p>
        </p:txBody>
      </p:sp>
    </p:spTree>
    <p:extLst>
      <p:ext uri="{BB962C8B-B14F-4D97-AF65-F5344CB8AC3E}">
        <p14:creationId xmlns:p14="http://schemas.microsoft.com/office/powerpoint/2010/main" val="1433857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647700" y="5362575"/>
            <a:ext cx="7848600" cy="955098"/>
          </a:xfrm>
          <a:prstGeom prst="rect">
            <a:avLst/>
          </a:prstGeom>
          <a:noFill/>
        </p:spPr>
        <p:txBody>
          <a:bodyPr wrap="square" lIns="91440" rtlCol="0">
            <a:normAutofit/>
          </a:bodyPr>
          <a:lstStyle/>
          <a:p>
            <a:pPr marL="171450" indent="-171450">
              <a:buClr>
                <a:prstClr val="black">
                  <a:lumMod val="50000"/>
                  <a:lumOff val="50000"/>
                </a:prstClr>
              </a:buClr>
              <a:buSzPct val="94000"/>
              <a:buFont typeface="Calibri" pitchFamily="34" charset="0"/>
              <a:buChar char="»"/>
            </a:pPr>
            <a:endParaRPr lang="en-US" i="1" dirty="0">
              <a:solidFill>
                <a:srgbClr val="595959"/>
              </a:solidFill>
            </a:endParaRPr>
          </a:p>
        </p:txBody>
      </p:sp>
      <p:sp>
        <p:nvSpPr>
          <p:cNvPr id="24" name="TextBox 23"/>
          <p:cNvSpPr txBox="1"/>
          <p:nvPr/>
        </p:nvSpPr>
        <p:spPr>
          <a:xfrm>
            <a:off x="381000" y="-27709"/>
            <a:ext cx="8313234" cy="609600"/>
          </a:xfrm>
          <a:prstGeom prst="rect">
            <a:avLst/>
          </a:prstGeom>
          <a:ln/>
        </p:spPr>
        <p:style>
          <a:lnRef idx="1">
            <a:schemeClr val="accent4"/>
          </a:lnRef>
          <a:fillRef idx="2">
            <a:schemeClr val="accent4"/>
          </a:fillRef>
          <a:effectRef idx="1">
            <a:schemeClr val="accent4"/>
          </a:effectRef>
          <a:fontRef idx="minor">
            <a:schemeClr val="dk1"/>
          </a:fontRef>
        </p:style>
        <p:txBody>
          <a:bodyPr wrap="square" tIns="0" bIns="0" rtlCol="0" anchor="b" anchorCtr="0">
            <a:normAutofit lnSpcReduction="10000"/>
          </a:bodyPr>
          <a:lstStyle/>
          <a:p>
            <a:pPr algn="ctr"/>
            <a:r>
              <a:rPr lang="en-US" sz="4400" b="1" spc="-150" dirty="0" smtClean="0">
                <a:solidFill>
                  <a:srgbClr val="595959"/>
                </a:solidFill>
                <a:latin typeface="Arial" pitchFamily="34" charset="0"/>
                <a:cs typeface="Arial" pitchFamily="34" charset="0"/>
              </a:rPr>
              <a:t>CONCLUSION</a:t>
            </a:r>
            <a:endParaRPr lang="en-US" sz="4400" b="1" spc="-150" dirty="0">
              <a:solidFill>
                <a:srgbClr val="595959"/>
              </a:solidFill>
              <a:latin typeface="Arial" pitchFamily="34" charset="0"/>
              <a:cs typeface="Arial" pitchFamily="34" charset="0"/>
            </a:endParaRPr>
          </a:p>
        </p:txBody>
      </p:sp>
      <p:sp>
        <p:nvSpPr>
          <p:cNvPr id="9" name="Title 7"/>
          <p:cNvSpPr txBox="1">
            <a:spLocks/>
          </p:cNvSpPr>
          <p:nvPr/>
        </p:nvSpPr>
        <p:spPr>
          <a:xfrm>
            <a:off x="2273929" y="1328026"/>
            <a:ext cx="5867400" cy="197004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1600" dirty="0"/>
          </a:p>
        </p:txBody>
      </p:sp>
      <p:graphicFrame>
        <p:nvGraphicFramePr>
          <p:cNvPr id="2" name="Diagram 1"/>
          <p:cNvGraphicFramePr/>
          <p:nvPr>
            <p:extLst>
              <p:ext uri="{D42A27DB-BD31-4B8C-83A1-F6EECF244321}">
                <p14:modId xmlns:p14="http://schemas.microsoft.com/office/powerpoint/2010/main" val="407138292"/>
              </p:ext>
            </p:extLst>
          </p:nvPr>
        </p:nvGraphicFramePr>
        <p:xfrm>
          <a:off x="0" y="838200"/>
          <a:ext cx="91440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0731874"/>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733800" y="1316420"/>
            <a:ext cx="4953000" cy="1416269"/>
          </a:xfrm>
        </p:spPr>
        <p:txBody>
          <a:bodyPr>
            <a:normAutofit/>
          </a:bodyPr>
          <a:lstStyle/>
          <a:p>
            <a:endParaRPr lang="en-US" dirty="0" smtClean="0"/>
          </a:p>
        </p:txBody>
      </p:sp>
      <p:sp>
        <p:nvSpPr>
          <p:cNvPr id="5" name="Title 4"/>
          <p:cNvSpPr>
            <a:spLocks noGrp="1"/>
          </p:cNvSpPr>
          <p:nvPr>
            <p:ph type="title"/>
          </p:nvPr>
        </p:nvSpPr>
        <p:spPr>
          <a:xfrm>
            <a:off x="228600" y="3048000"/>
            <a:ext cx="7239000" cy="1828800"/>
          </a:xfrm>
        </p:spPr>
        <p:txBody>
          <a:bodyPr>
            <a:normAutofit fontScale="90000"/>
          </a:bodyPr>
          <a:lstStyle/>
          <a:p>
            <a:pPr algn="l"/>
            <a:r>
              <a:rPr lang="en-US" sz="2400" b="0" dirty="0">
                <a:solidFill>
                  <a:srgbClr val="262626"/>
                </a:solidFill>
              </a:rPr>
              <a:t/>
            </a:r>
            <a:br>
              <a:rPr lang="en-US" sz="2400" b="0" dirty="0">
                <a:solidFill>
                  <a:srgbClr val="262626"/>
                </a:solidFill>
              </a:rPr>
            </a:br>
            <a:r>
              <a:rPr lang="en-US" sz="5600" b="0" dirty="0" smtClean="0">
                <a:solidFill>
                  <a:prstClr val="white"/>
                </a:solidFill>
              </a:rPr>
              <a:t>THANK YOU</a:t>
            </a:r>
            <a:r>
              <a:rPr lang="id-ID" sz="5600" b="0" dirty="0" smtClean="0">
                <a:solidFill>
                  <a:prstClr val="white"/>
                </a:solidFill>
              </a:rPr>
              <a:t/>
            </a:r>
            <a:br>
              <a:rPr lang="id-ID" sz="5600" b="0" dirty="0" smtClean="0">
                <a:solidFill>
                  <a:prstClr val="white"/>
                </a:solidFill>
              </a:rPr>
            </a:br>
            <a:r>
              <a:rPr lang="id-ID" sz="4400" b="0" dirty="0" smtClean="0">
                <a:solidFill>
                  <a:prstClr val="white"/>
                </a:solidFill>
              </a:rPr>
              <a:t>Wassalamu’alaikum Wr. Wb.</a:t>
            </a:r>
            <a:endParaRPr lang="en-US" sz="4400" b="0" dirty="0"/>
          </a:p>
        </p:txBody>
      </p:sp>
      <p:pic>
        <p:nvPicPr>
          <p:cNvPr id="6" name="Picture 2" descr="C:\Documents and Settings\All Users\Documents\My Pictures\Sample Pictures\Sunset.jpg"/>
          <p:cNvPicPr>
            <a:picLocks noGrp="1" noChangeAspect="1" noChangeArrowheads="1"/>
          </p:cNvPicPr>
          <p:nvPr>
            <p:ph idx="1"/>
          </p:nvPr>
        </p:nvPicPr>
        <p:blipFill>
          <a:blip r:embed="rId3" cstate="email">
            <a:extLst>
              <a:ext uri="{28A0092B-C50C-407E-A947-70E740481C1C}">
                <a14:useLocalDpi xmlns:a14="http://schemas.microsoft.com/office/drawing/2010/main" val="0"/>
              </a:ext>
            </a:extLst>
          </a:blip>
          <a:srcRect/>
          <a:stretch>
            <a:fillRect/>
          </a:stretch>
        </p:blipFill>
        <p:spPr>
          <a:xfrm>
            <a:off x="3505199" y="-1"/>
            <a:ext cx="5486402" cy="2750127"/>
          </a:xfrm>
          <a:noFill/>
        </p:spPr>
      </p:pic>
      <p:pic>
        <p:nvPicPr>
          <p:cNvPr id="7" name="Picture 2" descr="C:\Documents and Settings\All Users\Documents\My Pictures\Sample Pictures\Sunset.jpg"/>
          <p:cNvPicPr>
            <a:picLocks noGrp="1" noChangeAspect="1" noChangeArrowheads="1"/>
          </p:cNvPicPr>
          <p:nvPr>
            <p:ph idx="1"/>
          </p:nvPr>
        </p:nvPicPr>
        <p:blipFill>
          <a:blip r:embed="rId4" cstate="email">
            <a:extLst>
              <a:ext uri="{28A0092B-C50C-407E-A947-70E740481C1C}">
                <a14:useLocalDpi xmlns:a14="http://schemas.microsoft.com/office/drawing/2010/main" val="0"/>
              </a:ext>
            </a:extLst>
          </a:blip>
          <a:srcRect/>
          <a:stretch>
            <a:fillRect/>
          </a:stretch>
        </p:blipFill>
        <p:spPr>
          <a:xfrm>
            <a:off x="3505198" y="-1"/>
            <a:ext cx="5562603" cy="2750127"/>
          </a:xfrm>
          <a:noFill/>
        </p:spPr>
      </p:pic>
      <p:pic>
        <p:nvPicPr>
          <p:cNvPr id="8" name="Content Placeholder 4"/>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a:xfrm>
            <a:off x="609599" y="381000"/>
            <a:ext cx="2438401" cy="2209800"/>
          </a:xfrm>
          <a:prstGeom prst="rect">
            <a:avLst/>
          </a:prstGeom>
        </p:spPr>
      </p:pic>
    </p:spTree>
    <p:extLst>
      <p:ext uri="{BB962C8B-B14F-4D97-AF65-F5344CB8AC3E}">
        <p14:creationId xmlns:p14="http://schemas.microsoft.com/office/powerpoint/2010/main" val="323361537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accent4">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en-US" b="1" dirty="0" smtClean="0">
                <a:solidFill>
                  <a:schemeClr val="bg1"/>
                </a:solidFill>
              </a:rPr>
              <a:t>THE ROLE OF VOCATIONAL EDUCATION AND TRAINING</a:t>
            </a:r>
            <a:br>
              <a:rPr lang="en-US" b="1" dirty="0" smtClean="0">
                <a:solidFill>
                  <a:schemeClr val="bg1"/>
                </a:solidFill>
              </a:rPr>
            </a:br>
            <a:r>
              <a:rPr lang="en-US" b="1" dirty="0" smtClean="0">
                <a:solidFill>
                  <a:schemeClr val="bg1"/>
                </a:solidFill>
              </a:rPr>
              <a:t>IN GLOBAL SOCIETY </a:t>
            </a:r>
            <a:endParaRPr lang="id-ID" b="1"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620687"/>
              </p:ext>
            </p:extLst>
          </p:nvPr>
        </p:nvGraphicFramePr>
        <p:xfrm>
          <a:off x="152400" y="990600"/>
          <a:ext cx="88392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1527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chemeClr val="accent5">
              <a:lumMod val="20000"/>
              <a:lumOff val="80000"/>
            </a:schemeClr>
          </a:solidFill>
        </p:spPr>
        <p:txBody>
          <a:bodyPr>
            <a:normAutofit fontScale="90000"/>
          </a:bodyPr>
          <a:lstStyle/>
          <a:p>
            <a:pPr algn="ctr"/>
            <a:r>
              <a:rPr lang="en-US" b="1" dirty="0" smtClean="0">
                <a:solidFill>
                  <a:schemeClr val="tx1"/>
                </a:solidFill>
              </a:rPr>
              <a:t>CHALLENGES OF VOCATIONAL EDUCATION </a:t>
            </a:r>
            <a:br>
              <a:rPr lang="en-US" b="1" dirty="0" smtClean="0">
                <a:solidFill>
                  <a:schemeClr val="tx1"/>
                </a:solidFill>
              </a:rPr>
            </a:br>
            <a:r>
              <a:rPr lang="en-US" b="1" dirty="0" smtClean="0">
                <a:solidFill>
                  <a:schemeClr val="tx1"/>
                </a:solidFill>
              </a:rPr>
              <a:t>AND TRAINING</a:t>
            </a:r>
            <a:r>
              <a:rPr lang="id-ID" b="1" dirty="0" smtClean="0">
                <a:solidFill>
                  <a:schemeClr val="tx1"/>
                </a:solidFill>
              </a:rPr>
              <a:t> </a:t>
            </a:r>
            <a:endParaRPr lang="en-US" b="1" dirty="0">
              <a:solidFill>
                <a:schemeClr val="tx1"/>
              </a:solidFill>
            </a:endParaRPr>
          </a:p>
        </p:txBody>
      </p:sp>
      <p:graphicFrame>
        <p:nvGraphicFramePr>
          <p:cNvPr id="5" name="Diagram 4"/>
          <p:cNvGraphicFramePr/>
          <p:nvPr>
            <p:extLst>
              <p:ext uri="{D42A27DB-BD31-4B8C-83A1-F6EECF244321}">
                <p14:modId xmlns:p14="http://schemas.microsoft.com/office/powerpoint/2010/main" val="604315111"/>
              </p:ext>
            </p:extLst>
          </p:nvPr>
        </p:nvGraphicFramePr>
        <p:xfrm>
          <a:off x="-2819400" y="1066800"/>
          <a:ext cx="3962400" cy="5064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573595299"/>
              </p:ext>
            </p:extLst>
          </p:nvPr>
        </p:nvGraphicFramePr>
        <p:xfrm>
          <a:off x="8458199" y="1176728"/>
          <a:ext cx="3505201" cy="52240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AutoShape 2" descr="Merry male person making friends with cybor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Merry male person making friends with cyborg"/>
          <p:cNvPicPr>
            <a:picLocks noChangeAspect="1" noChangeArrowheads="1"/>
          </p:cNvPicPr>
          <p:nvPr/>
        </p:nvPicPr>
        <p:blipFill>
          <a:blip r:embed="rId12" cstate="email">
            <a:extLst>
              <a:ext uri="{28A0092B-C50C-407E-A947-70E740481C1C}">
                <a14:useLocalDpi xmlns:a14="http://schemas.microsoft.com/office/drawing/2010/main" val="0"/>
              </a:ext>
            </a:extLst>
          </a:blip>
          <a:srcRect/>
          <a:stretch>
            <a:fillRect/>
          </a:stretch>
        </p:blipFill>
        <p:spPr bwMode="auto">
          <a:xfrm>
            <a:off x="2156776" y="1447800"/>
            <a:ext cx="5262214" cy="3962400"/>
          </a:xfrm>
          <a:prstGeom prst="rect">
            <a:avLst/>
          </a:prstGeom>
          <a:noFill/>
          <a:extLst>
            <a:ext uri="{909E8E84-426E-40DD-AFC4-6F175D3DCCD1}">
              <a14:hiddenFill xmlns:a14="http://schemas.microsoft.com/office/drawing/2010/main">
                <a:solidFill>
                  <a:srgbClr val="FFFFFF"/>
                </a:solidFill>
              </a14:hiddenFill>
            </a:ext>
          </a:extLst>
        </p:spPr>
      </p:pic>
      <p:sp>
        <p:nvSpPr>
          <p:cNvPr id="12" name="Right Arrow 11"/>
          <p:cNvSpPr/>
          <p:nvPr/>
        </p:nvSpPr>
        <p:spPr>
          <a:xfrm>
            <a:off x="1478754" y="3429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6629400" y="34290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8727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afterEffect">
                                  <p:stCondLst>
                                    <p:cond delay="0"/>
                                  </p:stCondLst>
                                  <p:childTnLst>
                                    <p:animMotion origin="layout" path="M -0.06666 -0.01366 L 0.19167 -0.01366 " pathEditMode="relative" rAng="0" ptsTypes="AA">
                                      <p:cBhvr>
                                        <p:cTn id="6" dur="2000" fill="hold"/>
                                        <p:tgtEl>
                                          <p:spTgt spid="5"/>
                                        </p:tgtEl>
                                        <p:attrNameLst>
                                          <p:attrName>ppt_x</p:attrName>
                                          <p:attrName>ppt_y</p:attrName>
                                        </p:attrNameLst>
                                      </p:cBhvr>
                                      <p:rCtr x="12917" y="0"/>
                                    </p:animMotion>
                                  </p:childTnLst>
                                </p:cTn>
                              </p:par>
                            </p:childTnLst>
                          </p:cTn>
                        </p:par>
                        <p:par>
                          <p:cTn id="7" fill="hold">
                            <p:stCondLst>
                              <p:cond delay="2000"/>
                            </p:stCondLst>
                            <p:childTnLst>
                              <p:par>
                                <p:cTn id="8" presetID="42" presetClass="path" presetSubtype="0" accel="50000" decel="50000" fill="hold" grpId="0" nodeType="afterEffect">
                                  <p:stCondLst>
                                    <p:cond delay="0"/>
                                  </p:stCondLst>
                                  <p:childTnLst>
                                    <p:animMotion origin="layout" path="M 0.04219 -0.01111 L -0.18125 -0.01806 " pathEditMode="relative" rAng="0" ptsTypes="AA">
                                      <p:cBhvr>
                                        <p:cTn id="9" dur="2000" fill="hold"/>
                                        <p:tgtEl>
                                          <p:spTgt spid="6"/>
                                        </p:tgtEl>
                                        <p:attrNameLst>
                                          <p:attrName>ppt_x</p:attrName>
                                          <p:attrName>ppt_y</p:attrName>
                                        </p:attrNameLst>
                                      </p:cBhvr>
                                      <p:rCtr x="-11181" y="-34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pPr algn="ctr"/>
            <a:r>
              <a:rPr lang="en-US" b="1" dirty="0" smtClean="0"/>
              <a:t>HISTORY OF GENERATION CHANGE</a:t>
            </a:r>
            <a:endParaRPr lang="id-ID"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3009137"/>
              </p:ext>
            </p:extLst>
          </p:nvPr>
        </p:nvGraphicFramePr>
        <p:xfrm>
          <a:off x="429252" y="762000"/>
          <a:ext cx="8409947"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328393182"/>
              </p:ext>
            </p:extLst>
          </p:nvPr>
        </p:nvGraphicFramePr>
        <p:xfrm>
          <a:off x="436180" y="990600"/>
          <a:ext cx="8403021" cy="5173136"/>
        </p:xfrm>
        <a:graphic>
          <a:graphicData uri="http://schemas.openxmlformats.org/drawingml/2006/table">
            <a:tbl>
              <a:tblPr firstRow="1" bandRow="1">
                <a:tableStyleId>{5C22544A-7EE6-4342-B048-85BDC9FD1C3A}</a:tableStyleId>
              </a:tblPr>
              <a:tblGrid>
                <a:gridCol w="1244892">
                  <a:extLst>
                    <a:ext uri="{9D8B030D-6E8A-4147-A177-3AD203B41FA5}">
                      <a16:colId xmlns:a16="http://schemas.microsoft.com/office/drawing/2014/main" val="20000"/>
                    </a:ext>
                  </a:extLst>
                </a:gridCol>
                <a:gridCol w="4045899">
                  <a:extLst>
                    <a:ext uri="{9D8B030D-6E8A-4147-A177-3AD203B41FA5}">
                      <a16:colId xmlns:a16="http://schemas.microsoft.com/office/drawing/2014/main" val="20001"/>
                    </a:ext>
                  </a:extLst>
                </a:gridCol>
                <a:gridCol w="3112230">
                  <a:extLst>
                    <a:ext uri="{9D8B030D-6E8A-4147-A177-3AD203B41FA5}">
                      <a16:colId xmlns:a16="http://schemas.microsoft.com/office/drawing/2014/main" val="20002"/>
                    </a:ext>
                  </a:extLst>
                </a:gridCol>
              </a:tblGrid>
              <a:tr h="1055564">
                <a:tc>
                  <a:txBody>
                    <a:bodyPr/>
                    <a:lstStyle/>
                    <a:p>
                      <a:pPr algn="ctr"/>
                      <a:endParaRPr lang="en-US" dirty="0" smtClean="0"/>
                    </a:p>
                    <a:p>
                      <a:pPr algn="ctr"/>
                      <a:r>
                        <a:rPr lang="en-US" dirty="0" smtClean="0"/>
                        <a:t>NO.</a:t>
                      </a:r>
                      <a:endParaRPr lang="en-US" dirty="0"/>
                    </a:p>
                  </a:txBody>
                  <a:tcPr/>
                </a:tc>
                <a:tc>
                  <a:txBody>
                    <a:bodyPr/>
                    <a:lstStyle/>
                    <a:p>
                      <a:endParaRPr lang="en-US" dirty="0" smtClean="0"/>
                    </a:p>
                    <a:p>
                      <a:pPr algn="ctr"/>
                      <a:r>
                        <a:rPr lang="en-US" dirty="0" smtClean="0"/>
                        <a:t>NAME</a:t>
                      </a:r>
                      <a:r>
                        <a:rPr lang="en-US" baseline="0" dirty="0" smtClean="0"/>
                        <a:t> OF GENERATION</a:t>
                      </a:r>
                      <a:endParaRPr lang="en-US" dirty="0"/>
                    </a:p>
                  </a:txBody>
                  <a:tcPr/>
                </a:tc>
                <a:tc>
                  <a:txBody>
                    <a:bodyPr/>
                    <a:lstStyle/>
                    <a:p>
                      <a:endParaRPr lang="en-US" dirty="0" smtClean="0"/>
                    </a:p>
                    <a:p>
                      <a:pPr algn="ctr"/>
                      <a:r>
                        <a:rPr lang="en-US" dirty="0" smtClean="0"/>
                        <a:t>YEAR OF BIRTH</a:t>
                      </a:r>
                      <a:endParaRPr lang="en-US" dirty="0"/>
                    </a:p>
                  </a:txBody>
                  <a:tcPr/>
                </a:tc>
                <a:extLst>
                  <a:ext uri="{0D108BD9-81ED-4DB2-BD59-A6C34878D82A}">
                    <a16:rowId xmlns:a16="http://schemas.microsoft.com/office/drawing/2014/main" val="10000"/>
                  </a:ext>
                </a:extLst>
              </a:tr>
              <a:tr h="793854">
                <a:tc>
                  <a:txBody>
                    <a:bodyPr/>
                    <a:lstStyle/>
                    <a:p>
                      <a:pPr algn="ctr"/>
                      <a:endParaRPr lang="en-US" dirty="0" smtClean="0"/>
                    </a:p>
                    <a:p>
                      <a:pPr algn="ctr"/>
                      <a:r>
                        <a:rPr lang="en-US" dirty="0" smtClean="0"/>
                        <a:t>1</a:t>
                      </a:r>
                      <a:endParaRPr lang="en-US" dirty="0"/>
                    </a:p>
                  </a:txBody>
                  <a:tcPr/>
                </a:tc>
                <a:tc>
                  <a:txBody>
                    <a:bodyPr/>
                    <a:lstStyle/>
                    <a:p>
                      <a:endParaRPr lang="en-US" dirty="0" smtClean="0"/>
                    </a:p>
                    <a:p>
                      <a:r>
                        <a:rPr lang="en-US" dirty="0" smtClean="0"/>
                        <a:t>Baby Boomers</a:t>
                      </a:r>
                      <a:endParaRPr lang="en-US" dirty="0"/>
                    </a:p>
                  </a:txBody>
                  <a:tcPr/>
                </a:tc>
                <a:tc>
                  <a:txBody>
                    <a:bodyPr/>
                    <a:lstStyle/>
                    <a:p>
                      <a:endParaRPr lang="en-US" dirty="0" smtClean="0"/>
                    </a:p>
                    <a:p>
                      <a:r>
                        <a:rPr lang="en-US" dirty="0" smtClean="0"/>
                        <a:t>1946-1965</a:t>
                      </a:r>
                      <a:endParaRPr lang="en-US" dirty="0"/>
                    </a:p>
                  </a:txBody>
                  <a:tcPr/>
                </a:tc>
                <a:extLst>
                  <a:ext uri="{0D108BD9-81ED-4DB2-BD59-A6C34878D82A}">
                    <a16:rowId xmlns:a16="http://schemas.microsoft.com/office/drawing/2014/main" val="10001"/>
                  </a:ext>
                </a:extLst>
              </a:tr>
              <a:tr h="793854">
                <a:tc>
                  <a:txBody>
                    <a:bodyPr/>
                    <a:lstStyle/>
                    <a:p>
                      <a:pPr algn="ctr"/>
                      <a:endParaRPr lang="en-US" dirty="0" smtClean="0"/>
                    </a:p>
                    <a:p>
                      <a:pPr algn="ctr"/>
                      <a:r>
                        <a:rPr lang="en-US" dirty="0" smtClean="0"/>
                        <a:t>2</a:t>
                      </a:r>
                      <a:endParaRPr lang="en-US" dirty="0"/>
                    </a:p>
                  </a:txBody>
                  <a:tcPr/>
                </a:tc>
                <a:tc>
                  <a:txBody>
                    <a:bodyPr/>
                    <a:lstStyle/>
                    <a:p>
                      <a:endParaRPr lang="en-US" dirty="0" smtClean="0"/>
                    </a:p>
                    <a:p>
                      <a:r>
                        <a:rPr lang="en-US" dirty="0" smtClean="0"/>
                        <a:t>Generation X</a:t>
                      </a:r>
                      <a:endParaRPr lang="en-US" dirty="0"/>
                    </a:p>
                  </a:txBody>
                  <a:tcPr/>
                </a:tc>
                <a:tc>
                  <a:txBody>
                    <a:bodyPr/>
                    <a:lstStyle/>
                    <a:p>
                      <a:endParaRPr lang="en-US" dirty="0" smtClean="0"/>
                    </a:p>
                    <a:p>
                      <a:r>
                        <a:rPr lang="en-US" dirty="0" smtClean="0"/>
                        <a:t>1965-1980</a:t>
                      </a:r>
                      <a:endParaRPr lang="en-US" dirty="0"/>
                    </a:p>
                  </a:txBody>
                  <a:tcPr/>
                </a:tc>
                <a:extLst>
                  <a:ext uri="{0D108BD9-81ED-4DB2-BD59-A6C34878D82A}">
                    <a16:rowId xmlns:a16="http://schemas.microsoft.com/office/drawing/2014/main" val="10002"/>
                  </a:ext>
                </a:extLst>
              </a:tr>
              <a:tr h="942156">
                <a:tc>
                  <a:txBody>
                    <a:bodyPr/>
                    <a:lstStyle/>
                    <a:p>
                      <a:pPr algn="ctr"/>
                      <a:endParaRPr lang="en-US" dirty="0" smtClean="0"/>
                    </a:p>
                    <a:p>
                      <a:pPr algn="ctr"/>
                      <a:r>
                        <a:rPr lang="en-US" dirty="0" smtClean="0"/>
                        <a:t>3</a:t>
                      </a:r>
                      <a:endParaRPr lang="en-US" dirty="0"/>
                    </a:p>
                  </a:txBody>
                  <a:tcPr/>
                </a:tc>
                <a:tc>
                  <a:txBody>
                    <a:bodyPr/>
                    <a:lstStyle/>
                    <a:p>
                      <a:endParaRPr lang="en-US" dirty="0" smtClean="0"/>
                    </a:p>
                    <a:p>
                      <a:r>
                        <a:rPr lang="en-US" dirty="0" smtClean="0"/>
                        <a:t>Generation Y (Millennial Generation)</a:t>
                      </a:r>
                    </a:p>
                    <a:p>
                      <a:endParaRPr lang="en-US" dirty="0"/>
                    </a:p>
                  </a:txBody>
                  <a:tcPr/>
                </a:tc>
                <a:tc>
                  <a:txBody>
                    <a:bodyPr/>
                    <a:lstStyle/>
                    <a:p>
                      <a:endParaRPr lang="en-US" dirty="0" smtClean="0"/>
                    </a:p>
                    <a:p>
                      <a:r>
                        <a:rPr lang="en-US" dirty="0" smtClean="0"/>
                        <a:t>1980-1994</a:t>
                      </a:r>
                      <a:endParaRPr lang="en-US" dirty="0"/>
                    </a:p>
                  </a:txBody>
                  <a:tcPr/>
                </a:tc>
                <a:extLst>
                  <a:ext uri="{0D108BD9-81ED-4DB2-BD59-A6C34878D82A}">
                    <a16:rowId xmlns:a16="http://schemas.microsoft.com/office/drawing/2014/main" val="10003"/>
                  </a:ext>
                </a:extLst>
              </a:tr>
              <a:tr h="793854">
                <a:tc>
                  <a:txBody>
                    <a:bodyPr/>
                    <a:lstStyle/>
                    <a:p>
                      <a:pPr algn="ctr"/>
                      <a:endParaRPr lang="en-US" dirty="0" smtClean="0"/>
                    </a:p>
                    <a:p>
                      <a:pPr algn="ctr"/>
                      <a:r>
                        <a:rPr lang="en-US" dirty="0" smtClean="0"/>
                        <a:t>4</a:t>
                      </a:r>
                      <a:endParaRPr lang="en-US" dirty="0"/>
                    </a:p>
                  </a:txBody>
                  <a:tcPr/>
                </a:tc>
                <a:tc>
                  <a:txBody>
                    <a:bodyPr/>
                    <a:lstStyle/>
                    <a:p>
                      <a:endParaRPr lang="en-US" dirty="0" smtClean="0"/>
                    </a:p>
                    <a:p>
                      <a:r>
                        <a:rPr lang="en-US" dirty="0" smtClean="0"/>
                        <a:t>Generation</a:t>
                      </a:r>
                      <a:r>
                        <a:rPr lang="en-US" baseline="0" dirty="0" smtClean="0"/>
                        <a:t> Z</a:t>
                      </a:r>
                      <a:endParaRPr lang="en-US" dirty="0"/>
                    </a:p>
                  </a:txBody>
                  <a:tcPr/>
                </a:tc>
                <a:tc>
                  <a:txBody>
                    <a:bodyPr/>
                    <a:lstStyle/>
                    <a:p>
                      <a:endParaRPr lang="en-US" dirty="0" smtClean="0"/>
                    </a:p>
                    <a:p>
                      <a:r>
                        <a:rPr lang="en-US" dirty="0" smtClean="0"/>
                        <a:t>1994-2010</a:t>
                      </a:r>
                      <a:endParaRPr lang="en-US" dirty="0"/>
                    </a:p>
                  </a:txBody>
                  <a:tcPr/>
                </a:tc>
                <a:extLst>
                  <a:ext uri="{0D108BD9-81ED-4DB2-BD59-A6C34878D82A}">
                    <a16:rowId xmlns:a16="http://schemas.microsoft.com/office/drawing/2014/main" val="10004"/>
                  </a:ext>
                </a:extLst>
              </a:tr>
              <a:tr h="793854">
                <a:tc>
                  <a:txBody>
                    <a:bodyPr/>
                    <a:lstStyle/>
                    <a:p>
                      <a:pPr algn="ctr"/>
                      <a:endParaRPr lang="en-US" dirty="0" smtClean="0"/>
                    </a:p>
                    <a:p>
                      <a:pPr algn="ctr"/>
                      <a:r>
                        <a:rPr lang="en-US" dirty="0" smtClean="0"/>
                        <a:t>5</a:t>
                      </a:r>
                      <a:endParaRPr lang="en-US" dirty="0"/>
                    </a:p>
                  </a:txBody>
                  <a:tcPr/>
                </a:tc>
                <a:tc>
                  <a:txBody>
                    <a:bodyPr/>
                    <a:lstStyle/>
                    <a:p>
                      <a:endParaRPr lang="en-US" dirty="0" smtClean="0"/>
                    </a:p>
                    <a:p>
                      <a:r>
                        <a:rPr lang="en-US" dirty="0" smtClean="0"/>
                        <a:t>Generation Alpha</a:t>
                      </a:r>
                      <a:endParaRPr lang="en-US" dirty="0"/>
                    </a:p>
                  </a:txBody>
                  <a:tcPr/>
                </a:tc>
                <a:tc>
                  <a:txBody>
                    <a:bodyPr/>
                    <a:lstStyle/>
                    <a:p>
                      <a:endParaRPr lang="en-US" dirty="0" smtClean="0"/>
                    </a:p>
                    <a:p>
                      <a:r>
                        <a:rPr lang="en-US" dirty="0" smtClean="0"/>
                        <a:t>After 2010</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4128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0"/>
            <a:ext cx="8381711" cy="762000"/>
          </a:xfrm>
          <a:solidFill>
            <a:srgbClr val="000099"/>
          </a:solidFill>
        </p:spPr>
        <p:txBody>
          <a:bodyPr/>
          <a:lstStyle/>
          <a:p>
            <a:pPr algn="ctr" eaLnBrk="1" hangingPunct="1"/>
            <a:r>
              <a:rPr lang="en-US" b="1" dirty="0" smtClean="0">
                <a:solidFill>
                  <a:schemeClr val="bg1"/>
                </a:solidFill>
              </a:rPr>
              <a:t>CHARACTERISTICS OF MILLENNIAL GENERATION</a:t>
            </a:r>
          </a:p>
        </p:txBody>
      </p:sp>
      <p:sp>
        <p:nvSpPr>
          <p:cNvPr id="11267" name="Rectangle 3"/>
          <p:cNvSpPr>
            <a:spLocks noGrp="1" noChangeArrowheads="1"/>
          </p:cNvSpPr>
          <p:nvPr>
            <p:ph type="body" idx="1"/>
          </p:nvPr>
        </p:nvSpPr>
        <p:spPr>
          <a:xfrm>
            <a:off x="380711" y="914400"/>
            <a:ext cx="8305800" cy="5410200"/>
          </a:xfrm>
          <a:solidFill>
            <a:srgbClr val="66FFFF"/>
          </a:solidFill>
        </p:spPr>
        <p:txBody>
          <a:bodyPr>
            <a:normAutofit/>
          </a:bodyPr>
          <a:lstStyle/>
          <a:p>
            <a:pPr indent="-12700" algn="ctr">
              <a:buNone/>
            </a:pPr>
            <a:r>
              <a:rPr lang="en-US" sz="4800" dirty="0" smtClean="0"/>
              <a:t>Generation </a:t>
            </a:r>
            <a:r>
              <a:rPr lang="en-US" sz="4800" dirty="0"/>
              <a:t>Y (Millennial Generation) as “economic </a:t>
            </a:r>
            <a:r>
              <a:rPr lang="en-US" sz="4800" dirty="0" smtClean="0"/>
              <a:t>creatures” are </a:t>
            </a:r>
            <a:r>
              <a:rPr lang="en-US" sz="4800" dirty="0"/>
              <a:t>now controlling the world economic cycles, mastering new technologies, and focusing on satisfaction of their economic </a:t>
            </a:r>
            <a:r>
              <a:rPr lang="en-US" sz="4800" dirty="0" smtClean="0"/>
              <a:t>needs</a:t>
            </a:r>
          </a:p>
        </p:txBody>
      </p:sp>
    </p:spTree>
    <p:extLst>
      <p:ext uri="{BB962C8B-B14F-4D97-AF65-F5344CB8AC3E}">
        <p14:creationId xmlns:p14="http://schemas.microsoft.com/office/powerpoint/2010/main" val="1530569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228599"/>
            <a:ext cx="7068015" cy="457201"/>
          </a:xfrm>
        </p:spPr>
        <p:txBody>
          <a:bodyPr>
            <a:normAutofit fontScale="90000"/>
          </a:bodyPr>
          <a:lstStyle/>
          <a:p>
            <a:r>
              <a:rPr lang="en-US" dirty="0" smtClean="0"/>
              <a:t>MILLENNIALS KILL EVERYTHING (YUSWOHADY)</a:t>
            </a:r>
            <a:endParaRPr lang="en-US" dirty="0"/>
          </a:p>
        </p:txBody>
      </p:sp>
      <p:pic>
        <p:nvPicPr>
          <p:cNvPr id="6" name="Content Placeholder 5"/>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228600" y="2133600"/>
            <a:ext cx="4114800" cy="3429000"/>
          </a:xfrm>
        </p:spPr>
      </p:pic>
      <p:sp>
        <p:nvSpPr>
          <p:cNvPr id="4" name="Content Placeholder 3"/>
          <p:cNvSpPr>
            <a:spLocks noGrp="1"/>
          </p:cNvSpPr>
          <p:nvPr>
            <p:ph sz="half" idx="2"/>
          </p:nvPr>
        </p:nvSpPr>
        <p:spPr>
          <a:xfrm>
            <a:off x="4648200" y="1143000"/>
            <a:ext cx="4495800" cy="5334000"/>
          </a:xfrm>
          <a:solidFill>
            <a:schemeClr val="accent1">
              <a:lumMod val="20000"/>
              <a:lumOff val="80000"/>
            </a:schemeClr>
          </a:solidFill>
        </p:spPr>
        <p:txBody>
          <a:bodyPr>
            <a:normAutofit fontScale="25000" lnSpcReduction="20000"/>
          </a:bodyPr>
          <a:lstStyle/>
          <a:p>
            <a:pPr marL="0" indent="0">
              <a:buNone/>
            </a:pPr>
            <a:r>
              <a:rPr lang="en-US" sz="9600" dirty="0"/>
              <a:t>5</a:t>
            </a:r>
            <a:r>
              <a:rPr lang="en-US" sz="9600" dirty="0" smtClean="0"/>
              <a:t>0  THINGS, SOME OF THEM ARE:</a:t>
            </a:r>
            <a:endParaRPr lang="en-US" sz="9600" dirty="0"/>
          </a:p>
          <a:p>
            <a:r>
              <a:rPr lang="en-US" sz="9600" dirty="0" smtClean="0"/>
              <a:t>worktime </a:t>
            </a:r>
            <a:r>
              <a:rPr lang="en-US" sz="9600" dirty="0"/>
              <a:t>“9-5</a:t>
            </a:r>
            <a:r>
              <a:rPr lang="en-US" sz="9600" dirty="0" smtClean="0"/>
              <a:t>”</a:t>
            </a:r>
          </a:p>
          <a:p>
            <a:r>
              <a:rPr lang="en-US" sz="9600" dirty="0"/>
              <a:t>f</a:t>
            </a:r>
            <a:r>
              <a:rPr lang="en-US" sz="9600" dirty="0" smtClean="0"/>
              <a:t>ixed workplace </a:t>
            </a:r>
          </a:p>
          <a:p>
            <a:r>
              <a:rPr lang="en-US" sz="9600" dirty="0" smtClean="0"/>
              <a:t>long-term </a:t>
            </a:r>
            <a:r>
              <a:rPr lang="en-US" sz="9600" dirty="0"/>
              <a:t>employment </a:t>
            </a:r>
            <a:endParaRPr lang="en-US" sz="9600" dirty="0" smtClean="0"/>
          </a:p>
          <a:p>
            <a:r>
              <a:rPr lang="en-US" sz="9600" dirty="0" smtClean="0"/>
              <a:t>formal </a:t>
            </a:r>
            <a:r>
              <a:rPr lang="en-US" sz="9600" dirty="0"/>
              <a:t>work </a:t>
            </a:r>
            <a:r>
              <a:rPr lang="en-US" sz="9600" dirty="0" smtClean="0"/>
              <a:t>uniform </a:t>
            </a:r>
          </a:p>
          <a:p>
            <a:r>
              <a:rPr lang="en-US" sz="9600" dirty="0" smtClean="0"/>
              <a:t>ownership </a:t>
            </a:r>
          </a:p>
          <a:p>
            <a:r>
              <a:rPr lang="en-US" sz="9600" dirty="0"/>
              <a:t>k</a:t>
            </a:r>
            <a:r>
              <a:rPr lang="en-US" sz="9600" dirty="0" smtClean="0"/>
              <a:t>itchen</a:t>
            </a:r>
          </a:p>
          <a:p>
            <a:r>
              <a:rPr lang="en-US" sz="9600" dirty="0"/>
              <a:t>t</a:t>
            </a:r>
            <a:r>
              <a:rPr lang="en-US" sz="9600" dirty="0" smtClean="0"/>
              <a:t>elevision</a:t>
            </a:r>
          </a:p>
          <a:p>
            <a:r>
              <a:rPr lang="en-US" sz="9600" dirty="0"/>
              <a:t>travel agent</a:t>
            </a:r>
          </a:p>
          <a:p>
            <a:r>
              <a:rPr lang="en-US" sz="9600" dirty="0"/>
              <a:t>photo </a:t>
            </a:r>
            <a:r>
              <a:rPr lang="en-US" sz="9600" dirty="0" smtClean="0"/>
              <a:t>album</a:t>
            </a:r>
          </a:p>
          <a:p>
            <a:r>
              <a:rPr lang="en-US" sz="9600" dirty="0"/>
              <a:t>d</a:t>
            </a:r>
            <a:r>
              <a:rPr lang="en-US" sz="9600" dirty="0" smtClean="0"/>
              <a:t>epartment store</a:t>
            </a:r>
          </a:p>
          <a:p>
            <a:r>
              <a:rPr lang="en-US" sz="9600" dirty="0" smtClean="0"/>
              <a:t>watch</a:t>
            </a:r>
          </a:p>
          <a:p>
            <a:r>
              <a:rPr lang="en-US" sz="9600" dirty="0"/>
              <a:t>c</a:t>
            </a:r>
            <a:r>
              <a:rPr lang="en-US" sz="9600" dirty="0" smtClean="0"/>
              <a:t>amera</a:t>
            </a:r>
          </a:p>
          <a:p>
            <a:r>
              <a:rPr lang="en-US" sz="9600" dirty="0"/>
              <a:t>printed media</a:t>
            </a:r>
            <a:endParaRPr lang="en-US" sz="9600" dirty="0" smtClean="0"/>
          </a:p>
          <a:p>
            <a:pPr marL="0" indent="0">
              <a:buNone/>
            </a:pPr>
            <a:endParaRPr lang="en-US" sz="7400" dirty="0" smtClean="0"/>
          </a:p>
          <a:p>
            <a:pPr marL="0" indent="0">
              <a:buNone/>
            </a:pPr>
            <a:endParaRPr lang="en-US" dirty="0" smtClean="0"/>
          </a:p>
          <a:p>
            <a:pPr marL="0" indent="0">
              <a:buNone/>
            </a:pPr>
            <a:r>
              <a:rPr lang="en-US" dirty="0" smtClean="0"/>
              <a:t>, </a:t>
            </a:r>
          </a:p>
          <a:p>
            <a:endParaRPr lang="en-US" dirty="0"/>
          </a:p>
        </p:txBody>
      </p:sp>
    </p:spTree>
    <p:extLst>
      <p:ext uri="{BB962C8B-B14F-4D97-AF65-F5344CB8AC3E}">
        <p14:creationId xmlns:p14="http://schemas.microsoft.com/office/powerpoint/2010/main" val="2298862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pPr algn="ctr"/>
            <a:r>
              <a:rPr lang="en-US" sz="3600" b="1" dirty="0" smtClean="0"/>
              <a:t>DISRUPTION ERA</a:t>
            </a:r>
            <a:endParaRPr lang="id-ID" sz="3600" b="1" dirty="0"/>
          </a:p>
        </p:txBody>
      </p:sp>
      <p:sp>
        <p:nvSpPr>
          <p:cNvPr id="3" name="Content Placeholder 2"/>
          <p:cNvSpPr>
            <a:spLocks noGrp="1"/>
          </p:cNvSpPr>
          <p:nvPr>
            <p:ph idx="1"/>
          </p:nvPr>
        </p:nvSpPr>
        <p:spPr>
          <a:xfrm>
            <a:off x="436180" y="990600"/>
            <a:ext cx="8403020" cy="4953000"/>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r>
              <a:rPr lang="en-US" sz="3600" dirty="0" smtClean="0"/>
              <a:t>“Disruption</a:t>
            </a:r>
            <a:r>
              <a:rPr lang="en-US" sz="3600" dirty="0"/>
              <a:t>” means interruption or interference of an event, an activity, or a process. In this context, disruption era occurs when a new innovation enters a market and has strong effect of disruption or interruption of market activities, then creates changes in market structure dramatically</a:t>
            </a:r>
            <a:endParaRPr lang="id-ID" sz="3600" dirty="0"/>
          </a:p>
        </p:txBody>
      </p:sp>
    </p:spTree>
    <p:extLst>
      <p:ext uri="{BB962C8B-B14F-4D97-AF65-F5344CB8AC3E}">
        <p14:creationId xmlns:p14="http://schemas.microsoft.com/office/powerpoint/2010/main" val="2149832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1000"/>
                                        <p:tgtEl>
                                          <p:spTgt spid="3">
                                            <p:bg/>
                                          </p:spTgt>
                                        </p:tgtEl>
                                      </p:cBhvr>
                                    </p:animEffect>
                                    <p:anim calcmode="lin" valueType="num">
                                      <p:cBhvr>
                                        <p:cTn id="12" dur="1000" fill="hold"/>
                                        <p:tgtEl>
                                          <p:spTgt spid="3">
                                            <p:bg/>
                                          </p:spTgt>
                                        </p:tgtEl>
                                        <p:attrNameLst>
                                          <p:attrName>ppt_x</p:attrName>
                                        </p:attrNameLst>
                                      </p:cBhvr>
                                      <p:tavLst>
                                        <p:tav tm="0">
                                          <p:val>
                                            <p:strVal val="#ppt_x"/>
                                          </p:val>
                                        </p:tav>
                                        <p:tav tm="100000">
                                          <p:val>
                                            <p:strVal val="#ppt_x"/>
                                          </p:val>
                                        </p:tav>
                                      </p:tavLst>
                                    </p:anim>
                                    <p:anim calcmode="lin" valueType="num">
                                      <p:cBhvr>
                                        <p:cTn id="13"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0"/>
            <a:ext cx="8381711" cy="762000"/>
          </a:xfrm>
          <a:solidFill>
            <a:srgbClr val="000099"/>
          </a:solidFill>
        </p:spPr>
        <p:txBody>
          <a:bodyPr>
            <a:normAutofit/>
          </a:bodyPr>
          <a:lstStyle/>
          <a:p>
            <a:pPr algn="ctr" eaLnBrk="1" hangingPunct="1"/>
            <a:r>
              <a:rPr lang="en-US" sz="3600" b="1" dirty="0" smtClean="0">
                <a:solidFill>
                  <a:schemeClr val="bg1"/>
                </a:solidFill>
              </a:rPr>
              <a:t>INDUSTRIAL REVOLUTION 4.0</a:t>
            </a:r>
          </a:p>
        </p:txBody>
      </p:sp>
      <p:sp>
        <p:nvSpPr>
          <p:cNvPr id="11267" name="Rectangle 3"/>
          <p:cNvSpPr>
            <a:spLocks noGrp="1" noChangeArrowheads="1"/>
          </p:cNvSpPr>
          <p:nvPr>
            <p:ph type="body" idx="1"/>
          </p:nvPr>
        </p:nvSpPr>
        <p:spPr>
          <a:xfrm>
            <a:off x="380711" y="914400"/>
            <a:ext cx="8305800" cy="5410200"/>
          </a:xfrm>
          <a:solidFill>
            <a:srgbClr val="66FFFF"/>
          </a:solidFill>
        </p:spPr>
        <p:txBody>
          <a:bodyPr>
            <a:normAutofit fontScale="70000" lnSpcReduction="20000"/>
          </a:bodyPr>
          <a:lstStyle/>
          <a:p>
            <a:pPr indent="-12700">
              <a:buNone/>
            </a:pPr>
            <a:r>
              <a:rPr lang="en-US" sz="4800" dirty="0" smtClean="0"/>
              <a:t>In the </a:t>
            </a:r>
            <a:r>
              <a:rPr lang="en-US" sz="4800" dirty="0"/>
              <a:t>industrial revolution there are radical changes, emerging new technologies and </a:t>
            </a:r>
            <a:r>
              <a:rPr lang="en-US" sz="4800" dirty="0" smtClean="0"/>
              <a:t>innovations.</a:t>
            </a:r>
          </a:p>
          <a:p>
            <a:pPr indent="-12700">
              <a:buNone/>
            </a:pPr>
            <a:r>
              <a:rPr lang="en-US" sz="4800" dirty="0" smtClean="0"/>
              <a:t>The </a:t>
            </a:r>
            <a:r>
              <a:rPr lang="en-US" sz="4800" dirty="0"/>
              <a:t>industrial revolution 4.0 diffusion process of new technologies and innovations is faster and wider than previous ones. </a:t>
            </a:r>
            <a:endParaRPr lang="en-US" sz="4800" dirty="0" smtClean="0"/>
          </a:p>
          <a:p>
            <a:pPr indent="-12700">
              <a:buNone/>
            </a:pPr>
            <a:r>
              <a:rPr lang="en-US" sz="4800" dirty="0" smtClean="0"/>
              <a:t>It is </a:t>
            </a:r>
            <a:r>
              <a:rPr lang="en-US" sz="4800" dirty="0"/>
              <a:t>not only about smart and connected machines and systems, its scope is much </a:t>
            </a:r>
            <a:r>
              <a:rPr lang="en-US" sz="4800" dirty="0" smtClean="0"/>
              <a:t>wider, ranging </a:t>
            </a:r>
            <a:r>
              <a:rPr lang="en-US" sz="4800" dirty="0"/>
              <a:t>from gene sequencing to nanotechnology, and from renewable to </a:t>
            </a:r>
            <a:r>
              <a:rPr lang="en-US" sz="4800"/>
              <a:t>quantum </a:t>
            </a:r>
            <a:r>
              <a:rPr lang="en-US" sz="4800" smtClean="0"/>
              <a:t>computing.</a:t>
            </a:r>
            <a:endParaRPr lang="en-US" sz="4800" dirty="0" smtClean="0"/>
          </a:p>
        </p:txBody>
      </p:sp>
    </p:spTree>
    <p:extLst>
      <p:ext uri="{BB962C8B-B14F-4D97-AF65-F5344CB8AC3E}">
        <p14:creationId xmlns:p14="http://schemas.microsoft.com/office/powerpoint/2010/main" val="3544184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en-US" sz="4800" b="1" dirty="0" smtClean="0"/>
              <a:t>SOCIETY 5.0</a:t>
            </a:r>
            <a:endParaRPr lang="id-ID" sz="4800" dirty="0"/>
          </a:p>
        </p:txBody>
      </p:sp>
      <p:sp>
        <p:nvSpPr>
          <p:cNvPr id="3" name="Content Placeholder 2"/>
          <p:cNvSpPr>
            <a:spLocks noGrp="1"/>
          </p:cNvSpPr>
          <p:nvPr>
            <p:ph idx="1"/>
          </p:nvPr>
        </p:nvSpPr>
        <p:spPr>
          <a:xfrm>
            <a:off x="0" y="1219200"/>
            <a:ext cx="9144000" cy="4724400"/>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ctr">
              <a:buNone/>
            </a:pPr>
            <a:r>
              <a:rPr lang="en-US" b="1" dirty="0" smtClean="0"/>
              <a:t>	</a:t>
            </a:r>
          </a:p>
          <a:p>
            <a:pPr marL="0" indent="0" algn="ctr">
              <a:buNone/>
            </a:pPr>
            <a:r>
              <a:rPr lang="en-US" sz="3600" dirty="0" smtClean="0"/>
              <a:t>Society </a:t>
            </a:r>
            <a:r>
              <a:rPr lang="en-US" sz="3600" dirty="0"/>
              <a:t>5.0 is a “society of intelligence” where physical space and cyberspace are strongly integrated. S</a:t>
            </a:r>
            <a:r>
              <a:rPr lang="en-US" sz="3600" dirty="0" smtClean="0"/>
              <a:t>ociety </a:t>
            </a:r>
            <a:r>
              <a:rPr lang="en-US" sz="3600" dirty="0"/>
              <a:t>5.0 is a society centering on the human being that balancing economic advancement and solving social problems through integrated system of  physical space and cyberspace</a:t>
            </a:r>
            <a:endParaRPr lang="id-ID" sz="3600" dirty="0"/>
          </a:p>
        </p:txBody>
      </p:sp>
    </p:spTree>
    <p:extLst>
      <p:ext uri="{BB962C8B-B14F-4D97-AF65-F5344CB8AC3E}">
        <p14:creationId xmlns:p14="http://schemas.microsoft.com/office/powerpoint/2010/main" val="14455282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42"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Introducing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567</Words>
  <Application>Microsoft Office PowerPoint</Application>
  <PresentationFormat>On-screen Show (4:3)</PresentationFormat>
  <Paragraphs>143</Paragraphs>
  <Slides>16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Folio-Condensed</vt:lpstr>
      <vt:lpstr>Arial</vt:lpstr>
      <vt:lpstr>Arial Narrow</vt:lpstr>
      <vt:lpstr>Calibri</vt:lpstr>
      <vt:lpstr>Georgia</vt:lpstr>
      <vt:lpstr>Introducing PowerPoint 2010</vt:lpstr>
      <vt:lpstr>         THE ROLE OF VOCATIONAL EDUCATION AND TRAINING  FOR PREPARING MILLENNIAL GENERATION IN ENTERING INDUSTRIAL REVOLUTION 4.0   By: Ahmad Sonhadji</vt:lpstr>
      <vt:lpstr>THE ROLE OF VOCATIONAL EDUCATION AND TRAINING IN GLOBAL SOCIETY </vt:lpstr>
      <vt:lpstr>CHALLENGES OF VOCATIONAL EDUCATION  AND TRAINING </vt:lpstr>
      <vt:lpstr>HISTORY OF GENERATION CHANGE</vt:lpstr>
      <vt:lpstr>CHARACTERISTICS OF MILLENNIAL GENERATION</vt:lpstr>
      <vt:lpstr>MILLENNIALS KILL EVERYTHING (YUSWOHADY)</vt:lpstr>
      <vt:lpstr>DISRUPTION ERA</vt:lpstr>
      <vt:lpstr>INDUSTRIAL REVOLUTION 4.0</vt:lpstr>
      <vt:lpstr>SOCIETY 5.0</vt:lpstr>
      <vt:lpstr>PowerPoint Presentation</vt:lpstr>
      <vt:lpstr>PowerPoint Presentation</vt:lpstr>
      <vt:lpstr>VOCATIONAL LEARNING APPROACH (CATTS, FALK, &amp; WALLACE)</vt:lpstr>
      <vt:lpstr>GROUNDED BUSINESS COACHING AS COLLECTIVE LEARNING  (LAUNCHED BY MAGISTRA UTAMA) </vt:lpstr>
      <vt:lpstr>PowerPoint Presentation</vt:lpstr>
      <vt:lpstr>PowerPoint Presentation</vt:lpstr>
      <vt:lpstr> THANK YOU Wassalamu’alaikum Wr. Wb.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2010-12-16T07:17:13Z</dcterms:created>
  <dcterms:modified xsi:type="dcterms:W3CDTF">2019-09-14T00:14:56Z</dcterms:modified>
</cp:coreProperties>
</file>